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sldIdLst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58" r:id="rId11"/>
    <p:sldId id="259" r:id="rId12"/>
    <p:sldId id="260" r:id="rId13"/>
    <p:sldId id="267" r:id="rId14"/>
    <p:sldId id="268" r:id="rId15"/>
    <p:sldId id="270" r:id="rId16"/>
    <p:sldId id="269" r:id="rId17"/>
    <p:sldId id="271" r:id="rId18"/>
    <p:sldId id="272" r:id="rId19"/>
    <p:sldId id="276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0DBCB-7D28-473A-AFEC-FAD6316F4685}" v="48" dt="2025-11-11T01:52:58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5" d="100"/>
          <a:sy n="65" d="100"/>
        </p:scale>
        <p:origin x="6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undo custSel modSld">
      <pc:chgData name="Kedree Proffitt" userId="cf51b1b7-7481-4dd8-85bf-a141dc4bc53e" providerId="ADAL" clId="{6CCD24BE-3D7A-4092-BFF6-F4CE2743B410}" dt="2025-11-11T01:53:09.292" v="143" actId="14100"/>
      <pc:docMkLst>
        <pc:docMk/>
      </pc:docMkLst>
      <pc:sldChg chg="addSp modSp mod modAnim">
        <pc:chgData name="Kedree Proffitt" userId="cf51b1b7-7481-4dd8-85bf-a141dc4bc53e" providerId="ADAL" clId="{6CCD24BE-3D7A-4092-BFF6-F4CE2743B410}" dt="2025-11-11T01:45:06.703" v="4" actId="1076"/>
        <pc:sldMkLst>
          <pc:docMk/>
          <pc:sldMk cId="2594848880" sldId="257"/>
        </pc:sldMkLst>
        <pc:spChg chg="add mod">
          <ac:chgData name="Kedree Proffitt" userId="cf51b1b7-7481-4dd8-85bf-a141dc4bc53e" providerId="ADAL" clId="{6CCD24BE-3D7A-4092-BFF6-F4CE2743B410}" dt="2025-11-11T01:45:03.344" v="2" actId="14100"/>
          <ac:spMkLst>
            <pc:docMk/>
            <pc:sldMk cId="2594848880" sldId="257"/>
            <ac:spMk id="5" creationId="{86F7B769-1C46-F96C-FCFF-41129C74D345}"/>
          </ac:spMkLst>
        </pc:spChg>
        <pc:spChg chg="add mod">
          <ac:chgData name="Kedree Proffitt" userId="cf51b1b7-7481-4dd8-85bf-a141dc4bc53e" providerId="ADAL" clId="{6CCD24BE-3D7A-4092-BFF6-F4CE2743B410}" dt="2025-11-11T01:45:06.703" v="4" actId="1076"/>
          <ac:spMkLst>
            <pc:docMk/>
            <pc:sldMk cId="2594848880" sldId="257"/>
            <ac:spMk id="6" creationId="{562C8EA9-7E60-2500-0670-FDE7141004C4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5:25.456" v="11" actId="14100"/>
        <pc:sldMkLst>
          <pc:docMk/>
          <pc:sldMk cId="1800444269" sldId="262"/>
        </pc:sldMkLst>
        <pc:spChg chg="add mod">
          <ac:chgData name="Kedree Proffitt" userId="cf51b1b7-7481-4dd8-85bf-a141dc4bc53e" providerId="ADAL" clId="{6CCD24BE-3D7A-4092-BFF6-F4CE2743B410}" dt="2025-11-11T01:45:25.456" v="11" actId="14100"/>
          <ac:spMkLst>
            <pc:docMk/>
            <pc:sldMk cId="1800444269" sldId="262"/>
            <ac:spMk id="4" creationId="{529D1D2A-4F5B-6EF0-F638-66A88A59D09C}"/>
          </ac:spMkLst>
        </pc:spChg>
        <pc:spChg chg="add mod">
          <ac:chgData name="Kedree Proffitt" userId="cf51b1b7-7481-4dd8-85bf-a141dc4bc53e" providerId="ADAL" clId="{6CCD24BE-3D7A-4092-BFF6-F4CE2743B410}" dt="2025-11-11T01:45:21.770" v="10" actId="14100"/>
          <ac:spMkLst>
            <pc:docMk/>
            <pc:sldMk cId="1800444269" sldId="262"/>
            <ac:spMk id="5" creationId="{A72672BA-5AAD-B8F2-1DEF-C613DCBAB0FD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5:51.109" v="14" actId="14100"/>
        <pc:sldMkLst>
          <pc:docMk/>
          <pc:sldMk cId="4015750751" sldId="271"/>
        </pc:sldMkLst>
        <pc:spChg chg="add mod">
          <ac:chgData name="Kedree Proffitt" userId="cf51b1b7-7481-4dd8-85bf-a141dc4bc53e" providerId="ADAL" clId="{6CCD24BE-3D7A-4092-BFF6-F4CE2743B410}" dt="2025-11-11T01:45:51.109" v="14" actId="14100"/>
          <ac:spMkLst>
            <pc:docMk/>
            <pc:sldMk cId="4015750751" sldId="271"/>
            <ac:spMk id="5" creationId="{9D86AD5A-835A-C9A0-9D0A-99CB76AC6B2C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6:27.839" v="23" actId="14100"/>
        <pc:sldMkLst>
          <pc:docMk/>
          <pc:sldMk cId="2312942010" sldId="281"/>
        </pc:sldMkLst>
        <pc:spChg chg="add mod">
          <ac:chgData name="Kedree Proffitt" userId="cf51b1b7-7481-4dd8-85bf-a141dc4bc53e" providerId="ADAL" clId="{6CCD24BE-3D7A-4092-BFF6-F4CE2743B410}" dt="2025-11-11T01:46:07.747" v="17" actId="14100"/>
          <ac:spMkLst>
            <pc:docMk/>
            <pc:sldMk cId="2312942010" sldId="281"/>
            <ac:spMk id="15" creationId="{6B789A3A-5194-F790-E131-BA811A9A58D3}"/>
          </ac:spMkLst>
        </pc:spChg>
        <pc:spChg chg="add mod">
          <ac:chgData name="Kedree Proffitt" userId="cf51b1b7-7481-4dd8-85bf-a141dc4bc53e" providerId="ADAL" clId="{6CCD24BE-3D7A-4092-BFF6-F4CE2743B410}" dt="2025-11-11T01:46:21.478" v="20" actId="14100"/>
          <ac:spMkLst>
            <pc:docMk/>
            <pc:sldMk cId="2312942010" sldId="281"/>
            <ac:spMk id="16" creationId="{03964F39-5D0C-B792-21BC-714B41A1CF25}"/>
          </ac:spMkLst>
        </pc:spChg>
        <pc:spChg chg="add mod">
          <ac:chgData name="Kedree Proffitt" userId="cf51b1b7-7481-4dd8-85bf-a141dc4bc53e" providerId="ADAL" clId="{6CCD24BE-3D7A-4092-BFF6-F4CE2743B410}" dt="2025-11-11T01:46:27.839" v="23" actId="14100"/>
          <ac:spMkLst>
            <pc:docMk/>
            <pc:sldMk cId="2312942010" sldId="281"/>
            <ac:spMk id="17" creationId="{D27844DC-24D1-6020-1FCA-3D00D158FAC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6:48.876" v="28" actId="1076"/>
        <pc:sldMkLst>
          <pc:docMk/>
          <pc:sldMk cId="2451177931" sldId="282"/>
        </pc:sldMkLst>
        <pc:spChg chg="add mod">
          <ac:chgData name="Kedree Proffitt" userId="cf51b1b7-7481-4dd8-85bf-a141dc4bc53e" providerId="ADAL" clId="{6CCD24BE-3D7A-4092-BFF6-F4CE2743B410}" dt="2025-11-11T01:46:44.188" v="26" actId="14100"/>
          <ac:spMkLst>
            <pc:docMk/>
            <pc:sldMk cId="2451177931" sldId="282"/>
            <ac:spMk id="4" creationId="{EBA9FA16-8B2C-88BC-0769-595B9C8DA266}"/>
          </ac:spMkLst>
        </pc:spChg>
        <pc:spChg chg="add mod">
          <ac:chgData name="Kedree Proffitt" userId="cf51b1b7-7481-4dd8-85bf-a141dc4bc53e" providerId="ADAL" clId="{6CCD24BE-3D7A-4092-BFF6-F4CE2743B410}" dt="2025-11-11T01:46:48.876" v="28" actId="1076"/>
          <ac:spMkLst>
            <pc:docMk/>
            <pc:sldMk cId="2451177931" sldId="282"/>
            <ac:spMk id="5" creationId="{614B6D78-17F2-D6AB-3E9C-D45D153746FA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7:37.946" v="42" actId="14100"/>
        <pc:sldMkLst>
          <pc:docMk/>
          <pc:sldMk cId="4152009966" sldId="283"/>
        </pc:sldMkLst>
        <pc:spChg chg="add mod">
          <ac:chgData name="Kedree Proffitt" userId="cf51b1b7-7481-4dd8-85bf-a141dc4bc53e" providerId="ADAL" clId="{6CCD24BE-3D7A-4092-BFF6-F4CE2743B410}" dt="2025-11-11T01:47:05.783" v="32" actId="14100"/>
          <ac:spMkLst>
            <pc:docMk/>
            <pc:sldMk cId="4152009966" sldId="283"/>
            <ac:spMk id="13" creationId="{68F36AB4-E9BB-C66B-413E-D292CED8E01E}"/>
          </ac:spMkLst>
        </pc:spChg>
        <pc:spChg chg="add mod">
          <ac:chgData name="Kedree Proffitt" userId="cf51b1b7-7481-4dd8-85bf-a141dc4bc53e" providerId="ADAL" clId="{6CCD24BE-3D7A-4092-BFF6-F4CE2743B410}" dt="2025-11-11T01:47:12.335" v="35" actId="14100"/>
          <ac:spMkLst>
            <pc:docMk/>
            <pc:sldMk cId="4152009966" sldId="283"/>
            <ac:spMk id="14" creationId="{4A8FD74D-1817-9A51-BFC9-BB2D56BC28FE}"/>
          </ac:spMkLst>
        </pc:spChg>
        <pc:spChg chg="add mod">
          <ac:chgData name="Kedree Proffitt" userId="cf51b1b7-7481-4dd8-85bf-a141dc4bc53e" providerId="ADAL" clId="{6CCD24BE-3D7A-4092-BFF6-F4CE2743B410}" dt="2025-11-11T01:47:28.104" v="39" actId="14100"/>
          <ac:spMkLst>
            <pc:docMk/>
            <pc:sldMk cId="4152009966" sldId="283"/>
            <ac:spMk id="15" creationId="{1980A7EA-00D3-C95B-9002-CC7B64F6F224}"/>
          </ac:spMkLst>
        </pc:spChg>
        <pc:spChg chg="add mod">
          <ac:chgData name="Kedree Proffitt" userId="cf51b1b7-7481-4dd8-85bf-a141dc4bc53e" providerId="ADAL" clId="{6CCD24BE-3D7A-4092-BFF6-F4CE2743B410}" dt="2025-11-11T01:47:37.946" v="42" actId="14100"/>
          <ac:spMkLst>
            <pc:docMk/>
            <pc:sldMk cId="4152009966" sldId="283"/>
            <ac:spMk id="16" creationId="{3A38A0F2-15B8-558E-5232-B78778304332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7:50.412" v="44" actId="14100"/>
        <pc:sldMkLst>
          <pc:docMk/>
          <pc:sldMk cId="4137271720" sldId="285"/>
        </pc:sldMkLst>
        <pc:spChg chg="add mod">
          <ac:chgData name="Kedree Proffitt" userId="cf51b1b7-7481-4dd8-85bf-a141dc4bc53e" providerId="ADAL" clId="{6CCD24BE-3D7A-4092-BFF6-F4CE2743B410}" dt="2025-11-11T01:47:50.412" v="44" actId="14100"/>
          <ac:spMkLst>
            <pc:docMk/>
            <pc:sldMk cId="4137271720" sldId="285"/>
            <ac:spMk id="6" creationId="{2F20CD07-44E1-0E64-EB61-964EADE01132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8:32.599" v="58" actId="14100"/>
        <pc:sldMkLst>
          <pc:docMk/>
          <pc:sldMk cId="3904980636" sldId="286"/>
        </pc:sldMkLst>
        <pc:spChg chg="add mod">
          <ac:chgData name="Kedree Proffitt" userId="cf51b1b7-7481-4dd8-85bf-a141dc4bc53e" providerId="ADAL" clId="{6CCD24BE-3D7A-4092-BFF6-F4CE2743B410}" dt="2025-11-11T01:48:02.295" v="47" actId="14100"/>
          <ac:spMkLst>
            <pc:docMk/>
            <pc:sldMk cId="3904980636" sldId="286"/>
            <ac:spMk id="13" creationId="{3989DBD2-389F-88C4-6984-ACDC72318517}"/>
          </ac:spMkLst>
        </pc:spChg>
        <pc:spChg chg="add mod">
          <ac:chgData name="Kedree Proffitt" userId="cf51b1b7-7481-4dd8-85bf-a141dc4bc53e" providerId="ADAL" clId="{6CCD24BE-3D7A-4092-BFF6-F4CE2743B410}" dt="2025-11-11T01:48:18.239" v="52" actId="1076"/>
          <ac:spMkLst>
            <pc:docMk/>
            <pc:sldMk cId="3904980636" sldId="286"/>
            <ac:spMk id="14" creationId="{3B6B2B82-9F41-F6ED-4149-E3F222E9E44A}"/>
          </ac:spMkLst>
        </pc:spChg>
        <pc:spChg chg="add mod">
          <ac:chgData name="Kedree Proffitt" userId="cf51b1b7-7481-4dd8-85bf-a141dc4bc53e" providerId="ADAL" clId="{6CCD24BE-3D7A-4092-BFF6-F4CE2743B410}" dt="2025-11-11T01:48:25.834" v="55" actId="14100"/>
          <ac:spMkLst>
            <pc:docMk/>
            <pc:sldMk cId="3904980636" sldId="286"/>
            <ac:spMk id="15" creationId="{B40A6CE6-3379-72C3-3ECA-9362BE61F6EB}"/>
          </ac:spMkLst>
        </pc:spChg>
        <pc:spChg chg="add mod">
          <ac:chgData name="Kedree Proffitt" userId="cf51b1b7-7481-4dd8-85bf-a141dc4bc53e" providerId="ADAL" clId="{6CCD24BE-3D7A-4092-BFF6-F4CE2743B410}" dt="2025-11-11T01:48:32.599" v="58" actId="14100"/>
          <ac:spMkLst>
            <pc:docMk/>
            <pc:sldMk cId="3904980636" sldId="286"/>
            <ac:spMk id="16" creationId="{08AA446F-3F63-D6ED-F227-3154BF66449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8:58.744" v="64" actId="1076"/>
        <pc:sldMkLst>
          <pc:docMk/>
          <pc:sldMk cId="1460323256" sldId="287"/>
        </pc:sldMkLst>
        <pc:spChg chg="add mod">
          <ac:chgData name="Kedree Proffitt" userId="cf51b1b7-7481-4dd8-85bf-a141dc4bc53e" providerId="ADAL" clId="{6CCD24BE-3D7A-4092-BFF6-F4CE2743B410}" dt="2025-11-11T01:48:53.756" v="62" actId="14100"/>
          <ac:spMkLst>
            <pc:docMk/>
            <pc:sldMk cId="1460323256" sldId="287"/>
            <ac:spMk id="6" creationId="{B4FE25F3-9DB2-9674-BB90-B63528B1DF27}"/>
          </ac:spMkLst>
        </pc:spChg>
        <pc:spChg chg="add mod">
          <ac:chgData name="Kedree Proffitt" userId="cf51b1b7-7481-4dd8-85bf-a141dc4bc53e" providerId="ADAL" clId="{6CCD24BE-3D7A-4092-BFF6-F4CE2743B410}" dt="2025-11-11T01:48:58.744" v="64" actId="1076"/>
          <ac:spMkLst>
            <pc:docMk/>
            <pc:sldMk cId="1460323256" sldId="287"/>
            <ac:spMk id="7" creationId="{3AEA50EF-9640-4DF4-BD4D-DC3B7CF4BD2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49:44.825" v="78" actId="1076"/>
        <pc:sldMkLst>
          <pc:docMk/>
          <pc:sldMk cId="192369488" sldId="288"/>
        </pc:sldMkLst>
        <pc:spChg chg="add mod">
          <ac:chgData name="Kedree Proffitt" userId="cf51b1b7-7481-4dd8-85bf-a141dc4bc53e" providerId="ADAL" clId="{6CCD24BE-3D7A-4092-BFF6-F4CE2743B410}" dt="2025-11-11T01:49:12.635" v="68" actId="14100"/>
          <ac:spMkLst>
            <pc:docMk/>
            <pc:sldMk cId="192369488" sldId="288"/>
            <ac:spMk id="2" creationId="{187DECE4-7B6B-4D5F-5E2B-83D25B55F271}"/>
          </ac:spMkLst>
        </pc:spChg>
        <pc:spChg chg="add mod">
          <ac:chgData name="Kedree Proffitt" userId="cf51b1b7-7481-4dd8-85bf-a141dc4bc53e" providerId="ADAL" clId="{6CCD24BE-3D7A-4092-BFF6-F4CE2743B410}" dt="2025-11-11T01:49:16.568" v="70" actId="1076"/>
          <ac:spMkLst>
            <pc:docMk/>
            <pc:sldMk cId="192369488" sldId="288"/>
            <ac:spMk id="3" creationId="{C9D874C7-785F-6AD5-6C79-401F9ED52986}"/>
          </ac:spMkLst>
        </pc:spChg>
        <pc:spChg chg="add mod">
          <ac:chgData name="Kedree Proffitt" userId="cf51b1b7-7481-4dd8-85bf-a141dc4bc53e" providerId="ADAL" clId="{6CCD24BE-3D7A-4092-BFF6-F4CE2743B410}" dt="2025-11-11T01:49:25.007" v="73" actId="14100"/>
          <ac:spMkLst>
            <pc:docMk/>
            <pc:sldMk cId="192369488" sldId="288"/>
            <ac:spMk id="4" creationId="{C2469C91-F113-D4CE-1ADD-9F662499A738}"/>
          </ac:spMkLst>
        </pc:spChg>
        <pc:spChg chg="add mod">
          <ac:chgData name="Kedree Proffitt" userId="cf51b1b7-7481-4dd8-85bf-a141dc4bc53e" providerId="ADAL" clId="{6CCD24BE-3D7A-4092-BFF6-F4CE2743B410}" dt="2025-11-11T01:49:32.277" v="76" actId="14100"/>
          <ac:spMkLst>
            <pc:docMk/>
            <pc:sldMk cId="192369488" sldId="288"/>
            <ac:spMk id="6" creationId="{14722E32-60FA-1562-0F53-40F227767E16}"/>
          </ac:spMkLst>
        </pc:spChg>
        <pc:spChg chg="add mod">
          <ac:chgData name="Kedree Proffitt" userId="cf51b1b7-7481-4dd8-85bf-a141dc4bc53e" providerId="ADAL" clId="{6CCD24BE-3D7A-4092-BFF6-F4CE2743B410}" dt="2025-11-11T01:49:44.825" v="78" actId="1076"/>
          <ac:spMkLst>
            <pc:docMk/>
            <pc:sldMk cId="192369488" sldId="288"/>
            <ac:spMk id="7" creationId="{B6A0287D-03F9-9763-C382-EB23066493A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50:31.789" v="91" actId="14100"/>
        <pc:sldMkLst>
          <pc:docMk/>
          <pc:sldMk cId="2703997709" sldId="289"/>
        </pc:sldMkLst>
        <pc:spChg chg="add mod">
          <ac:chgData name="Kedree Proffitt" userId="cf51b1b7-7481-4dd8-85bf-a141dc4bc53e" providerId="ADAL" clId="{6CCD24BE-3D7A-4092-BFF6-F4CE2743B410}" dt="2025-11-11T01:50:07.848" v="81" actId="14100"/>
          <ac:spMkLst>
            <pc:docMk/>
            <pc:sldMk cId="2703997709" sldId="289"/>
            <ac:spMk id="14" creationId="{25598450-437F-879F-4AB7-EE538B37617C}"/>
          </ac:spMkLst>
        </pc:spChg>
        <pc:spChg chg="add mod">
          <ac:chgData name="Kedree Proffitt" userId="cf51b1b7-7481-4dd8-85bf-a141dc4bc53e" providerId="ADAL" clId="{6CCD24BE-3D7A-4092-BFF6-F4CE2743B410}" dt="2025-11-11T01:50:18.217" v="85" actId="14100"/>
          <ac:spMkLst>
            <pc:docMk/>
            <pc:sldMk cId="2703997709" sldId="289"/>
            <ac:spMk id="15" creationId="{C984A1FE-7D90-574F-80C9-2B3A40AFF5B5}"/>
          </ac:spMkLst>
        </pc:spChg>
        <pc:spChg chg="add mod">
          <ac:chgData name="Kedree Proffitt" userId="cf51b1b7-7481-4dd8-85bf-a141dc4bc53e" providerId="ADAL" clId="{6CCD24BE-3D7A-4092-BFF6-F4CE2743B410}" dt="2025-11-11T01:50:25.225" v="88" actId="14100"/>
          <ac:spMkLst>
            <pc:docMk/>
            <pc:sldMk cId="2703997709" sldId="289"/>
            <ac:spMk id="16" creationId="{1C903BBC-1A7C-FF64-D4C3-BD43B0B662D6}"/>
          </ac:spMkLst>
        </pc:spChg>
        <pc:spChg chg="add mod">
          <ac:chgData name="Kedree Proffitt" userId="cf51b1b7-7481-4dd8-85bf-a141dc4bc53e" providerId="ADAL" clId="{6CCD24BE-3D7A-4092-BFF6-F4CE2743B410}" dt="2025-11-11T01:50:31.789" v="91" actId="14100"/>
          <ac:spMkLst>
            <pc:docMk/>
            <pc:sldMk cId="2703997709" sldId="289"/>
            <ac:spMk id="17" creationId="{4798F693-ED9E-4CB5-EADD-7AC4D2C5AA0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51:29.551" v="110" actId="1076"/>
        <pc:sldMkLst>
          <pc:docMk/>
          <pc:sldMk cId="3518962333" sldId="290"/>
        </pc:sldMkLst>
        <pc:spChg chg="add mod">
          <ac:chgData name="Kedree Proffitt" userId="cf51b1b7-7481-4dd8-85bf-a141dc4bc53e" providerId="ADAL" clId="{6CCD24BE-3D7A-4092-BFF6-F4CE2743B410}" dt="2025-11-11T01:50:44.161" v="94" actId="14100"/>
          <ac:spMkLst>
            <pc:docMk/>
            <pc:sldMk cId="3518962333" sldId="290"/>
            <ac:spMk id="6" creationId="{B40BC751-D1BA-67BA-293D-40804D031647}"/>
          </ac:spMkLst>
        </pc:spChg>
        <pc:spChg chg="add mod">
          <ac:chgData name="Kedree Proffitt" userId="cf51b1b7-7481-4dd8-85bf-a141dc4bc53e" providerId="ADAL" clId="{6CCD24BE-3D7A-4092-BFF6-F4CE2743B410}" dt="2025-11-11T01:50:56.434" v="100" actId="14100"/>
          <ac:spMkLst>
            <pc:docMk/>
            <pc:sldMk cId="3518962333" sldId="290"/>
            <ac:spMk id="7" creationId="{2EC50A75-ABC8-F337-A6D4-8966A1C22FCA}"/>
          </ac:spMkLst>
        </pc:spChg>
        <pc:spChg chg="add mod">
          <ac:chgData name="Kedree Proffitt" userId="cf51b1b7-7481-4dd8-85bf-a141dc4bc53e" providerId="ADAL" clId="{6CCD24BE-3D7A-4092-BFF6-F4CE2743B410}" dt="2025-11-11T01:50:54.395" v="99" actId="14100"/>
          <ac:spMkLst>
            <pc:docMk/>
            <pc:sldMk cId="3518962333" sldId="290"/>
            <ac:spMk id="8" creationId="{9BA18FBC-9AF1-E506-825E-A26C33AB4FB9}"/>
          </ac:spMkLst>
        </pc:spChg>
        <pc:spChg chg="add mod">
          <ac:chgData name="Kedree Proffitt" userId="cf51b1b7-7481-4dd8-85bf-a141dc4bc53e" providerId="ADAL" clId="{6CCD24BE-3D7A-4092-BFF6-F4CE2743B410}" dt="2025-11-11T01:51:16.652" v="104" actId="14100"/>
          <ac:spMkLst>
            <pc:docMk/>
            <pc:sldMk cId="3518962333" sldId="290"/>
            <ac:spMk id="9" creationId="{06E5DE14-EC0C-79B7-DC18-48D870C225ED}"/>
          </ac:spMkLst>
        </pc:spChg>
        <pc:spChg chg="add mod">
          <ac:chgData name="Kedree Proffitt" userId="cf51b1b7-7481-4dd8-85bf-a141dc4bc53e" providerId="ADAL" clId="{6CCD24BE-3D7A-4092-BFF6-F4CE2743B410}" dt="2025-11-11T01:51:21.116" v="106" actId="1076"/>
          <ac:spMkLst>
            <pc:docMk/>
            <pc:sldMk cId="3518962333" sldId="290"/>
            <ac:spMk id="10" creationId="{3D4A8006-3179-AA23-A988-12BCF595B7B1}"/>
          </ac:spMkLst>
        </pc:spChg>
        <pc:spChg chg="add mod">
          <ac:chgData name="Kedree Proffitt" userId="cf51b1b7-7481-4dd8-85bf-a141dc4bc53e" providerId="ADAL" clId="{6CCD24BE-3D7A-4092-BFF6-F4CE2743B410}" dt="2025-11-11T01:51:25.238" v="108" actId="1076"/>
          <ac:spMkLst>
            <pc:docMk/>
            <pc:sldMk cId="3518962333" sldId="290"/>
            <ac:spMk id="11" creationId="{98FB9978-FFD1-7D9D-7A29-E99A710A930D}"/>
          </ac:spMkLst>
        </pc:spChg>
        <pc:spChg chg="add mod">
          <ac:chgData name="Kedree Proffitt" userId="cf51b1b7-7481-4dd8-85bf-a141dc4bc53e" providerId="ADAL" clId="{6CCD24BE-3D7A-4092-BFF6-F4CE2743B410}" dt="2025-11-11T01:51:29.551" v="110" actId="1076"/>
          <ac:spMkLst>
            <pc:docMk/>
            <pc:sldMk cId="3518962333" sldId="290"/>
            <ac:spMk id="12" creationId="{87A4F777-9858-BAD7-0169-2767E3BF05D3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53:09.292" v="143" actId="14100"/>
        <pc:sldMkLst>
          <pc:docMk/>
          <pc:sldMk cId="1586191428" sldId="292"/>
        </pc:sldMkLst>
        <pc:spChg chg="add mod">
          <ac:chgData name="Kedree Proffitt" userId="cf51b1b7-7481-4dd8-85bf-a141dc4bc53e" providerId="ADAL" clId="{6CCD24BE-3D7A-4092-BFF6-F4CE2743B410}" dt="2025-11-11T01:52:41.224" v="133" actId="14100"/>
          <ac:spMkLst>
            <pc:docMk/>
            <pc:sldMk cId="1586191428" sldId="292"/>
            <ac:spMk id="4" creationId="{0485643E-ED86-F257-CE7A-7FA9800D5047}"/>
          </ac:spMkLst>
        </pc:spChg>
        <pc:spChg chg="add mod">
          <ac:chgData name="Kedree Proffitt" userId="cf51b1b7-7481-4dd8-85bf-a141dc4bc53e" providerId="ADAL" clId="{6CCD24BE-3D7A-4092-BFF6-F4CE2743B410}" dt="2025-11-11T01:52:57.782" v="138" actId="14100"/>
          <ac:spMkLst>
            <pc:docMk/>
            <pc:sldMk cId="1586191428" sldId="292"/>
            <ac:spMk id="5" creationId="{F13A8B42-605E-9005-381E-C86D6E0BB866}"/>
          </ac:spMkLst>
        </pc:spChg>
        <pc:spChg chg="add mod">
          <ac:chgData name="Kedree Proffitt" userId="cf51b1b7-7481-4dd8-85bf-a141dc4bc53e" providerId="ADAL" clId="{6CCD24BE-3D7A-4092-BFF6-F4CE2743B410}" dt="2025-11-11T01:53:09.292" v="143" actId="14100"/>
          <ac:spMkLst>
            <pc:docMk/>
            <pc:sldMk cId="1586191428" sldId="292"/>
            <ac:spMk id="6" creationId="{EDA53F2D-3D0E-03F5-C119-EEC2D723B1DB}"/>
          </ac:spMkLst>
        </pc:spChg>
        <pc:picChg chg="mod">
          <ac:chgData name="Kedree Proffitt" userId="cf51b1b7-7481-4dd8-85bf-a141dc4bc53e" providerId="ADAL" clId="{6CCD24BE-3D7A-4092-BFF6-F4CE2743B410}" dt="2025-11-11T01:52:38.049" v="132" actId="1076"/>
          <ac:picMkLst>
            <pc:docMk/>
            <pc:sldMk cId="1586191428" sldId="292"/>
            <ac:picMk id="3" creationId="{586171B1-282C-9007-865D-689E20626484}"/>
          </ac:picMkLst>
        </pc:picChg>
      </pc:sldChg>
      <pc:sldChg chg="addSp modSp mod modAnim">
        <pc:chgData name="Kedree Proffitt" userId="cf51b1b7-7481-4dd8-85bf-a141dc4bc53e" providerId="ADAL" clId="{6CCD24BE-3D7A-4092-BFF6-F4CE2743B410}" dt="2025-11-11T01:52:12.269" v="122"/>
        <pc:sldMkLst>
          <pc:docMk/>
          <pc:sldMk cId="3905762387" sldId="293"/>
        </pc:sldMkLst>
        <pc:spChg chg="add mod">
          <ac:chgData name="Kedree Proffitt" userId="cf51b1b7-7481-4dd8-85bf-a141dc4bc53e" providerId="ADAL" clId="{6CCD24BE-3D7A-4092-BFF6-F4CE2743B410}" dt="2025-11-11T01:51:42.704" v="113" actId="14100"/>
          <ac:spMkLst>
            <pc:docMk/>
            <pc:sldMk cId="3905762387" sldId="293"/>
            <ac:spMk id="19" creationId="{3BA313C3-B713-EACF-7D85-F3A3BABC7DA9}"/>
          </ac:spMkLst>
        </pc:spChg>
        <pc:spChg chg="add mod">
          <ac:chgData name="Kedree Proffitt" userId="cf51b1b7-7481-4dd8-85bf-a141dc4bc53e" providerId="ADAL" clId="{6CCD24BE-3D7A-4092-BFF6-F4CE2743B410}" dt="2025-11-11T01:51:50.385" v="116" actId="14100"/>
          <ac:spMkLst>
            <pc:docMk/>
            <pc:sldMk cId="3905762387" sldId="293"/>
            <ac:spMk id="20" creationId="{F5889B50-DB04-CA09-0EC7-EBF51CD517C4}"/>
          </ac:spMkLst>
        </pc:spChg>
        <pc:spChg chg="add mod">
          <ac:chgData name="Kedree Proffitt" userId="cf51b1b7-7481-4dd8-85bf-a141dc4bc53e" providerId="ADAL" clId="{6CCD24BE-3D7A-4092-BFF6-F4CE2743B410}" dt="2025-11-11T01:51:56.198" v="119" actId="14100"/>
          <ac:spMkLst>
            <pc:docMk/>
            <pc:sldMk cId="3905762387" sldId="293"/>
            <ac:spMk id="21" creationId="{590FD36D-B498-B5CB-F84A-D8F746D612BB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1T01:52:29.368" v="128" actId="14100"/>
        <pc:sldMkLst>
          <pc:docMk/>
          <pc:sldMk cId="3881820919" sldId="294"/>
        </pc:sldMkLst>
        <pc:spChg chg="add mod">
          <ac:chgData name="Kedree Proffitt" userId="cf51b1b7-7481-4dd8-85bf-a141dc4bc53e" providerId="ADAL" clId="{6CCD24BE-3D7A-4092-BFF6-F4CE2743B410}" dt="2025-11-11T01:52:25.205" v="125" actId="14100"/>
          <ac:spMkLst>
            <pc:docMk/>
            <pc:sldMk cId="3881820919" sldId="294"/>
            <ac:spMk id="4" creationId="{AC2F048E-6B51-3584-7ED3-0A79E2193F29}"/>
          </ac:spMkLst>
        </pc:spChg>
        <pc:spChg chg="add mod">
          <ac:chgData name="Kedree Proffitt" userId="cf51b1b7-7481-4dd8-85bf-a141dc4bc53e" providerId="ADAL" clId="{6CCD24BE-3D7A-4092-BFF6-F4CE2743B410}" dt="2025-11-11T01:52:29.368" v="128" actId="14100"/>
          <ac:spMkLst>
            <pc:docMk/>
            <pc:sldMk cId="3881820919" sldId="294"/>
            <ac:spMk id="7" creationId="{38556DE1-ACA3-965D-E43F-8F86B4F79E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0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5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BD0F-3BEB-5F89-E401-D45663EB0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D78BF-CE07-7072-8955-090B25FFE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E91AB-A7EC-7FC0-E60C-521C1CF7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2AB1E-ED14-4DBD-909C-701816F843BD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A4F8E-46F9-3F43-A1B2-5077E500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20DB5-04B1-3849-FD61-F5D7BA37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1496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2915-CF59-3010-80D5-66A07A85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92EC-5BFC-CBC7-D142-D3EA3E6E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DB98C-4B23-B7CD-ADE2-FA1AA027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45B2-8171-4858-8389-63D3A43670F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8C80D-6EC8-4D55-E147-6DF0CD01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AF958-D627-75A1-4962-C3DFE585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367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2A5-8FB4-9736-3AA9-095E3B560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948C9-ABE0-0717-6D16-4B1776225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27D01-32C7-6177-6AB8-C78C574F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E5B16-EB5E-42E7-8FE1-D7F651287117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8541-5EFE-76B1-6E2E-3A92A7BE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AC53-A83F-0975-9C21-D5860F1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5787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4B76-E979-45A5-42A2-146D6A5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4B19-0483-E8F8-80D7-32C9D4671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CC3F9-6A4A-364F-E239-049D74BE8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1E145-9EB0-2F5C-1852-88340B04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2B8C-5360-478A-8A3D-C7C424530378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344D8-267A-09F8-8FC8-3CECDC11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1A77-10B7-F876-080B-AEBA9447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3906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5ACB-D54F-316E-E029-AFE70976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558B6-327D-5124-D466-4C0FAF10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24A3F-43A0-7293-4CC9-E64B95ADD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5954F-8A4A-0756-AA98-C96E78AFD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67DA3-930D-F5F7-5337-1AD423378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682A7-839F-0F25-4965-50382692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A141-E98A-42A0-91FC-B757155A5E69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FF252-0CFB-EF02-D442-61D0BF2B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B31BF-6B12-BF1B-706D-7F11C551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2520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901D-A8C3-2E90-A228-CB271685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A4310-282D-65C1-8B32-7440BD32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4739-63F0-4210-AA8B-152B1A8B789D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C4675-205B-EFB3-C283-7CDFCAB2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7A4BF-1A50-7151-6E0D-840607DB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9859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21B3F-4F04-9D1A-DD7D-5D602E5B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4D8-7D40-4FD0-BC37-116817ED94A5}" type="datetime1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0927F-2874-3A9D-4141-21152377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C2FF-D9A1-DCEC-B779-8F968194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646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84D6-6597-1FCD-D3EF-5597C76B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231D-7E9A-4644-33FF-D8F7C3092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D0547-028A-D25E-32E1-7A33EE75C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6D83F-3F9F-A88A-99BD-768E212BF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5744-4D72-4288-946F-5F3BB778207E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EB8-0C15-C3DD-9EE9-36ADC754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204D9-E4C6-AE01-D3E1-02025A91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54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1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381C-CB6A-62C4-7020-9CCBA68E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6CB5E-30B7-8859-D60B-C1C87C351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E0654-D7FB-7A83-CF8E-D94A017BB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89E92-3F83-81CF-A10C-34C683AA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51A1-7D3A-408C-A438-F8A7FA11A867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905EE-D3EF-6F08-0210-399A1187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CA572-3D8A-BED5-B2E6-5004F814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59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9F24-3042-3D7E-1FAE-5D20B184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0D099-C265-5FD7-DAA2-83DE1F976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62BF-BEFF-AB82-0B40-6360CA06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25FE-792B-47DE-BCDD-D41BED9E2E5D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03D33-DEEA-7A9C-8D73-0FE8C560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881D-CDC8-C611-0794-A489857B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8810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42654-6545-C273-B3E1-927AF599E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14E89-0261-A3B4-499F-8100AC59D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7A6BE-1587-098E-1684-A185E2EC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CBFE-5A3C-416B-ADAA-460A05E7BB2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35C03-E447-CA09-FC93-B95E6DEE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CFCF-EE82-8DD0-0EDF-EE302A0D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7260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8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3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7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9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3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26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733CD7-C262-E377-0461-2C184A983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4D07B-685E-B5DC-65C4-49774FB17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BE5F2-C8CA-B86D-0F8D-8059151B3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74C2B-B82D-4BAE-A6FD-8CC2A9970C0D}" type="datetime1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C40DE-0803-A9C5-4B47-C67485BC5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C5BD5-F332-E624-7532-646EC9EFD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EAC6C0-ADC3-46A3-AB39-1669EB4A8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7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B757D-DAAD-648B-C8CC-452F6D41C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6186" y="909636"/>
            <a:ext cx="4800600" cy="2202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latin typeface="Gill Sans MT" panose="020B0502020104020203" pitchFamily="34" charset="0"/>
              </a:rPr>
              <a:t>Radiopharmaceutical Therapy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CBD6C7-6D35-3F9F-0053-CCDAB532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9" r="39066" b="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63D909E-52F2-1C99-E8D2-C17F7B410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6186" y="2221992"/>
            <a:ext cx="48006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RT4220 – Lecture #14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Kedree Proffitt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WSU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11/11/2025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8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F97F09-5310-50DE-481E-795D8982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8" y="7174"/>
            <a:ext cx="4963884" cy="6843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CA83E8-C50D-20A1-2607-9DB6040BF1FA}"/>
              </a:ext>
            </a:extLst>
          </p:cNvPr>
          <p:cNvSpPr/>
          <p:nvPr/>
        </p:nvSpPr>
        <p:spPr>
          <a:xfrm>
            <a:off x="6955971" y="2906486"/>
            <a:ext cx="1491343" cy="5225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C35F4-143C-F4BE-0AEF-06F769EA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878"/>
            <a:ext cx="7554686" cy="5228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1E98F-408D-93CB-427B-16368FC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6" y="1067903"/>
            <a:ext cx="4637314" cy="47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3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0E0CD-87DA-EA73-41C1-B4AE5889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" y="2144487"/>
            <a:ext cx="11934594" cy="25690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670259-0E9E-F27A-E919-799A2EBFCAD4}"/>
              </a:ext>
            </a:extLst>
          </p:cNvPr>
          <p:cNvSpPr/>
          <p:nvPr/>
        </p:nvSpPr>
        <p:spPr>
          <a:xfrm>
            <a:off x="5894024" y="4032173"/>
            <a:ext cx="4373696" cy="3305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5EF49-5F0E-BA4F-BE5F-7460422C7FBF}"/>
              </a:ext>
            </a:extLst>
          </p:cNvPr>
          <p:cNvSpPr/>
          <p:nvPr/>
        </p:nvSpPr>
        <p:spPr>
          <a:xfrm>
            <a:off x="945615" y="2144487"/>
            <a:ext cx="2315378" cy="3305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AC752-564C-5A82-CBEC-3642ADD5D84B}"/>
              </a:ext>
            </a:extLst>
          </p:cNvPr>
          <p:cNvSpPr txBox="1"/>
          <p:nvPr/>
        </p:nvSpPr>
        <p:spPr>
          <a:xfrm>
            <a:off x="407623" y="5278774"/>
            <a:ext cx="11567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Average annual dose for an American is quoted to be about 6.4 mSv (3.2 mSv natural, 3.2 mSv man-made)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7D56D3-53E6-18A3-BB73-380E0FCE3EF1}"/>
              </a:ext>
            </a:extLst>
          </p:cNvPr>
          <p:cNvSpPr/>
          <p:nvPr/>
        </p:nvSpPr>
        <p:spPr>
          <a:xfrm>
            <a:off x="7511667" y="5313575"/>
            <a:ext cx="3890791" cy="3653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6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12020-65A2-C5B1-78CE-4D4A2570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16" y="431162"/>
            <a:ext cx="3797495" cy="1016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30AF0F-BE2B-3475-EB98-5F237879F95F}"/>
              </a:ext>
            </a:extLst>
          </p:cNvPr>
          <p:cNvSpPr/>
          <p:nvPr/>
        </p:nvSpPr>
        <p:spPr>
          <a:xfrm>
            <a:off x="495759" y="1079653"/>
            <a:ext cx="3687152" cy="3675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433BA-EB7E-0FE1-9EB8-4B5C52DE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74" y="295387"/>
            <a:ext cx="5543835" cy="15685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B275ED-D6E5-11D6-CD65-72409A023622}"/>
              </a:ext>
            </a:extLst>
          </p:cNvPr>
          <p:cNvSpPr/>
          <p:nvPr/>
        </p:nvSpPr>
        <p:spPr>
          <a:xfrm>
            <a:off x="4592197" y="1189822"/>
            <a:ext cx="5641812" cy="5838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F3C0E-F4AF-2130-84D9-6093B1ABDF92}"/>
              </a:ext>
            </a:extLst>
          </p:cNvPr>
          <p:cNvSpPr txBox="1"/>
          <p:nvPr/>
        </p:nvSpPr>
        <p:spPr>
          <a:xfrm>
            <a:off x="649995" y="2095705"/>
            <a:ext cx="9615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Lead aprons are near useless for HIGH ENERGY GAMMA EMISSIONS.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GM survey meters are great for finding tiny, somewhat low activity things!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6FB6-466E-016B-7710-D1136E69C06A}"/>
              </a:ext>
            </a:extLst>
          </p:cNvPr>
          <p:cNvSpPr/>
          <p:nvPr/>
        </p:nvSpPr>
        <p:spPr>
          <a:xfrm>
            <a:off x="649995" y="2058958"/>
            <a:ext cx="9584014" cy="5838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E629FD-71CB-B37E-63F2-0EABB7D5E245}"/>
              </a:ext>
            </a:extLst>
          </p:cNvPr>
          <p:cNvSpPr/>
          <p:nvPr/>
        </p:nvSpPr>
        <p:spPr>
          <a:xfrm>
            <a:off x="649995" y="2773858"/>
            <a:ext cx="9615452" cy="5838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09782-82A1-E7CF-9D6B-3D11E5A2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35" y="4121524"/>
            <a:ext cx="9947330" cy="2736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FE69D4-65FC-4E2D-C7B7-F0B5DAB12569}"/>
                  </a:ext>
                </a:extLst>
              </p:cNvPr>
              <p:cNvSpPr txBox="1"/>
              <p:nvPr/>
            </p:nvSpPr>
            <p:spPr>
              <a:xfrm>
                <a:off x="385416" y="3377863"/>
                <a:ext cx="11061109" cy="949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The Inverse Square Law: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FE69D4-65FC-4E2D-C7B7-F0B5DAB12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6" y="3377863"/>
                <a:ext cx="11061109" cy="949875"/>
              </a:xfrm>
              <a:prstGeom prst="rect">
                <a:avLst/>
              </a:prstGeom>
              <a:blipFill>
                <a:blip r:embed="rId5"/>
                <a:stretch>
                  <a:fillRect l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21AC3C1-E7AE-3387-C94B-AAB58653A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19" y="5725671"/>
            <a:ext cx="330217" cy="311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614A6F-970F-E02C-8136-407B6A74B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724" y="5725671"/>
            <a:ext cx="292115" cy="311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BCA332-C5CF-E6BB-C3AE-CB4057EE3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0157" y="5382753"/>
            <a:ext cx="292115" cy="342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B2622A-6A17-15C9-453D-A2F697438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2724" y="5271900"/>
            <a:ext cx="304816" cy="3302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12D340-20E0-8D3A-B86E-31DE777AA005}"/>
              </a:ext>
            </a:extLst>
          </p:cNvPr>
          <p:cNvSpPr/>
          <p:nvPr/>
        </p:nvSpPr>
        <p:spPr>
          <a:xfrm>
            <a:off x="385416" y="3439581"/>
            <a:ext cx="10684249" cy="26985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boardgame">
            <a:extLst>
              <a:ext uri="{FF2B5EF4-FFF2-40B4-BE49-F238E27FC236}">
                <a16:creationId xmlns:a16="http://schemas.microsoft.com/office/drawing/2014/main" id="{FFD3EFF1-4134-7C43-5A83-8A94EC82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4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892C8-C59C-C231-DE32-A59257D11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ill Sans MT" panose="020B0502020104020203" pitchFamily="34" charset="0"/>
              </a:rPr>
              <a:t>POP QUIZ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856E8-EAF2-A0E6-5400-EB4778900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Please identify each correctly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0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yellow metal device&#10;&#10;AI-generated content may be incorrect.">
            <a:extLst>
              <a:ext uri="{FF2B5EF4-FFF2-40B4-BE49-F238E27FC236}">
                <a16:creationId xmlns:a16="http://schemas.microsoft.com/office/drawing/2014/main" id="{A515B8EF-05AB-AD0C-59E7-C812FCA24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" r="5350"/>
          <a:stretch>
            <a:fillRect/>
          </a:stretch>
        </p:blipFill>
        <p:spPr>
          <a:xfrm>
            <a:off x="2909316" y="0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ylinder&#10;&#10;AI-generated content may be incorrect.">
            <a:extLst>
              <a:ext uri="{FF2B5EF4-FFF2-40B4-BE49-F238E27FC236}">
                <a16:creationId xmlns:a16="http://schemas.microsoft.com/office/drawing/2014/main" id="{2935F649-4762-218C-3136-F345B8A56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2" y="1523225"/>
            <a:ext cx="5717324" cy="3811549"/>
          </a:xfrm>
          <a:prstGeom prst="rect">
            <a:avLst/>
          </a:prstGeom>
        </p:spPr>
      </p:pic>
      <p:pic>
        <p:nvPicPr>
          <p:cNvPr id="4" name="Content Placeholder 5" descr="Diagram of a diagram of a device&#10;&#10;AI-generated content may be incorrect.">
            <a:extLst>
              <a:ext uri="{FF2B5EF4-FFF2-40B4-BE49-F238E27FC236}">
                <a16:creationId xmlns:a16="http://schemas.microsoft.com/office/drawing/2014/main" id="{0F446BCB-5A18-7831-3C2A-F660F52E8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95" y="1523225"/>
            <a:ext cx="5662607" cy="3776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6AD5A-835A-C9A0-9D0A-99CB76AC6B2C}"/>
              </a:ext>
            </a:extLst>
          </p:cNvPr>
          <p:cNvSpPr/>
          <p:nvPr/>
        </p:nvSpPr>
        <p:spPr>
          <a:xfrm>
            <a:off x="6096000" y="1414130"/>
            <a:ext cx="5950688" cy="3920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5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mechanical device&#10;&#10;AI-generated content may be incorrect.">
            <a:extLst>
              <a:ext uri="{FF2B5EF4-FFF2-40B4-BE49-F238E27FC236}">
                <a16:creationId xmlns:a16="http://schemas.microsoft.com/office/drawing/2014/main" id="{F83DD5E0-5742-97D3-4453-FD3CE572E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1" b="3627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everal metal cylinders with holes&#10;&#10;AI-generated content may be incorrect.">
            <a:extLst>
              <a:ext uri="{FF2B5EF4-FFF2-40B4-BE49-F238E27FC236}">
                <a16:creationId xmlns:a16="http://schemas.microsoft.com/office/drawing/2014/main" id="{46FA7E1D-65F1-E26A-E5FE-9DE03D46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" r="291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evice with a handle and a microphone&#10;&#10;AI-generated content may be incorrect.">
            <a:extLst>
              <a:ext uri="{FF2B5EF4-FFF2-40B4-BE49-F238E27FC236}">
                <a16:creationId xmlns:a16="http://schemas.microsoft.com/office/drawing/2014/main" id="{CBC63CC0-6E02-2AC9-C9E5-A025D9CB2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84" y="0"/>
            <a:ext cx="457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F104-0C15-C744-9825-3C709316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95ED-3A4D-7AEF-138B-AA76C26D8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Review concepts of radiation protection and safety</a:t>
            </a:r>
          </a:p>
          <a:p>
            <a:r>
              <a:rPr lang="en-US" dirty="0">
                <a:latin typeface="Gill Sans MT" panose="020B0502020104020203" pitchFamily="34" charset="0"/>
              </a:rPr>
              <a:t>Discuss an overview of radiopharmaceutical procedures</a:t>
            </a:r>
          </a:p>
          <a:p>
            <a:r>
              <a:rPr lang="en-US" dirty="0">
                <a:latin typeface="Gill Sans MT" panose="020B0502020104020203" pitchFamily="34" charset="0"/>
              </a:rPr>
              <a:t>Explain the process of Lu-177 radiopharmaceutical procedures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7B769-1C46-F96C-FCFF-41129C74D345}"/>
              </a:ext>
            </a:extLst>
          </p:cNvPr>
          <p:cNvSpPr/>
          <p:nvPr/>
        </p:nvSpPr>
        <p:spPr>
          <a:xfrm>
            <a:off x="700635" y="2725121"/>
            <a:ext cx="11192257" cy="390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C8EA9-7E60-2500-0670-FDE7141004C4}"/>
              </a:ext>
            </a:extLst>
          </p:cNvPr>
          <p:cNvSpPr/>
          <p:nvPr/>
        </p:nvSpPr>
        <p:spPr>
          <a:xfrm>
            <a:off x="800100" y="3233890"/>
            <a:ext cx="11192257" cy="390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evice&#10;&#10;AI-generated content may be incorrect.">
            <a:extLst>
              <a:ext uri="{FF2B5EF4-FFF2-40B4-BE49-F238E27FC236}">
                <a16:creationId xmlns:a16="http://schemas.microsoft.com/office/drawing/2014/main" id="{62DE95E5-CC5B-F3B0-36DF-16585D7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device with a gauge and a red cap&#10;&#10;AI-generated content may be incorrect.">
            <a:extLst>
              <a:ext uri="{FF2B5EF4-FFF2-40B4-BE49-F238E27FC236}">
                <a16:creationId xmlns:a16="http://schemas.microsoft.com/office/drawing/2014/main" id="{3A3B03CE-AEEA-FDFD-581F-C9528131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3"/>
          <a:stretch>
            <a:fillRect/>
          </a:stretch>
        </p:blipFill>
        <p:spPr>
          <a:xfrm>
            <a:off x="3310143" y="1"/>
            <a:ext cx="5571714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 descr="Close-up of purple cells">
            <a:extLst>
              <a:ext uri="{FF2B5EF4-FFF2-40B4-BE49-F238E27FC236}">
                <a16:creationId xmlns:a16="http://schemas.microsoft.com/office/drawing/2014/main" id="{0B0A1DA3-94A0-EF30-2DFE-369F19D7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D4379-1373-1973-FA36-5A5866FFC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An Overview of Radiopharmaceutical Procedures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37F0E-756C-E68A-484D-C0C6EAFCC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7585" y="5715000"/>
            <a:ext cx="3630168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800" dirty="0"/>
              <a:t>Bird’s Eye View,</a:t>
            </a:r>
          </a:p>
          <a:p>
            <a:pPr algn="r"/>
            <a:r>
              <a:rPr lang="en-US" sz="1800" dirty="0"/>
              <a:t>As The Crow Flys</a:t>
            </a:r>
          </a:p>
        </p:txBody>
      </p:sp>
    </p:spTree>
    <p:extLst>
      <p:ext uri="{BB962C8B-B14F-4D97-AF65-F5344CB8AC3E}">
        <p14:creationId xmlns:p14="http://schemas.microsoft.com/office/powerpoint/2010/main" val="343745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EE46-98B0-AB22-5E4E-B67CC8E6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88D4E-000F-D340-DA10-6B7AA7BF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64" y="169333"/>
            <a:ext cx="8677472" cy="1865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97670-EB1F-E3B3-AB76-00C0460A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2" y="2221992"/>
            <a:ext cx="9341076" cy="43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7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D272F-A366-FC33-739C-847B7B0D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91" y="372533"/>
            <a:ext cx="8478818" cy="6112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0E3D1-69AA-35AF-BDE6-B13E6BBBA65C}"/>
              </a:ext>
            </a:extLst>
          </p:cNvPr>
          <p:cNvSpPr/>
          <p:nvPr/>
        </p:nvSpPr>
        <p:spPr>
          <a:xfrm>
            <a:off x="1856591" y="1799166"/>
            <a:ext cx="8478817" cy="647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C1D1D-1802-803C-DA99-933150857BB9}"/>
              </a:ext>
            </a:extLst>
          </p:cNvPr>
          <p:cNvSpPr/>
          <p:nvPr/>
        </p:nvSpPr>
        <p:spPr>
          <a:xfrm>
            <a:off x="1856592" y="2446867"/>
            <a:ext cx="1157542" cy="32173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36846-FF85-52A6-AFCA-9DD81D982CB8}"/>
              </a:ext>
            </a:extLst>
          </p:cNvPr>
          <p:cNvSpPr/>
          <p:nvPr/>
        </p:nvSpPr>
        <p:spPr>
          <a:xfrm>
            <a:off x="6239933" y="1151465"/>
            <a:ext cx="4095475" cy="647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866A2-D33E-9474-16D7-2BC0C934D56D}"/>
              </a:ext>
            </a:extLst>
          </p:cNvPr>
          <p:cNvSpPr/>
          <p:nvPr/>
        </p:nvSpPr>
        <p:spPr>
          <a:xfrm>
            <a:off x="1856593" y="1475315"/>
            <a:ext cx="4662740" cy="647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3E65C8-1303-FE00-D3F6-35EC552AF62D}"/>
              </a:ext>
            </a:extLst>
          </p:cNvPr>
          <p:cNvSpPr/>
          <p:nvPr/>
        </p:nvSpPr>
        <p:spPr>
          <a:xfrm>
            <a:off x="4656666" y="6129864"/>
            <a:ext cx="5678742" cy="3556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75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289B3-2A11-C628-F91C-17EEB4D1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30" y="1286933"/>
            <a:ext cx="9322570" cy="4284134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8BD167E5-797D-1AFD-8535-99655BFC7B61}"/>
              </a:ext>
            </a:extLst>
          </p:cNvPr>
          <p:cNvSpPr/>
          <p:nvPr/>
        </p:nvSpPr>
        <p:spPr>
          <a:xfrm>
            <a:off x="2370667" y="2048933"/>
            <a:ext cx="431800" cy="11599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2C125-2484-6F4B-8FA9-BF22EA5B7B6C}"/>
              </a:ext>
            </a:extLst>
          </p:cNvPr>
          <p:cNvSpPr txBox="1"/>
          <p:nvPr/>
        </p:nvSpPr>
        <p:spPr>
          <a:xfrm>
            <a:off x="1436157" y="244423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Bones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B9C1C8B-71E2-958D-3178-CC000B544B40}"/>
              </a:ext>
            </a:extLst>
          </p:cNvPr>
          <p:cNvSpPr/>
          <p:nvPr/>
        </p:nvSpPr>
        <p:spPr>
          <a:xfrm>
            <a:off x="2370667" y="3361267"/>
            <a:ext cx="431800" cy="3693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53151-B23A-A5F6-2748-2565FAB5F272}"/>
              </a:ext>
            </a:extLst>
          </p:cNvPr>
          <p:cNvSpPr txBox="1"/>
          <p:nvPr/>
        </p:nvSpPr>
        <p:spPr>
          <a:xfrm>
            <a:off x="1235782" y="3361267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Prostate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66413E4-5BFC-EC94-8974-0BC2A79D134B}"/>
              </a:ext>
            </a:extLst>
          </p:cNvPr>
          <p:cNvSpPr/>
          <p:nvPr/>
        </p:nvSpPr>
        <p:spPr>
          <a:xfrm>
            <a:off x="2370667" y="4605585"/>
            <a:ext cx="431800" cy="8651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26B21-E794-AB0C-81C0-DC872226FF09}"/>
              </a:ext>
            </a:extLst>
          </p:cNvPr>
          <p:cNvSpPr txBox="1"/>
          <p:nvPr/>
        </p:nvSpPr>
        <p:spPr>
          <a:xfrm>
            <a:off x="1502031" y="4078961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Liver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29C593-7DA0-61FC-A644-664A89193412}"/>
              </a:ext>
            </a:extLst>
          </p:cNvPr>
          <p:cNvSpPr/>
          <p:nvPr/>
        </p:nvSpPr>
        <p:spPr>
          <a:xfrm>
            <a:off x="2370702" y="3921670"/>
            <a:ext cx="431800" cy="658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57ABE-87C3-5F94-C36B-F116B5580899}"/>
              </a:ext>
            </a:extLst>
          </p:cNvPr>
          <p:cNvSpPr txBox="1"/>
          <p:nvPr/>
        </p:nvSpPr>
        <p:spPr>
          <a:xfrm>
            <a:off x="1240719" y="4853518"/>
            <a:ext cx="11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Thyroid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89A3A-5194-F790-E131-BA811A9A58D3}"/>
              </a:ext>
            </a:extLst>
          </p:cNvPr>
          <p:cNvSpPr/>
          <p:nvPr/>
        </p:nvSpPr>
        <p:spPr>
          <a:xfrm>
            <a:off x="1115305" y="3361267"/>
            <a:ext cx="11192257" cy="40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964F39-5D0C-B792-21BC-714B41A1CF25}"/>
              </a:ext>
            </a:extLst>
          </p:cNvPr>
          <p:cNvSpPr/>
          <p:nvPr/>
        </p:nvSpPr>
        <p:spPr>
          <a:xfrm>
            <a:off x="1115305" y="3776976"/>
            <a:ext cx="11192257" cy="803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7844DC-24D1-6020-1FCA-3D00D158FAC9}"/>
              </a:ext>
            </a:extLst>
          </p:cNvPr>
          <p:cNvSpPr/>
          <p:nvPr/>
        </p:nvSpPr>
        <p:spPr>
          <a:xfrm>
            <a:off x="1115305" y="4563481"/>
            <a:ext cx="11192257" cy="1020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4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8BF1-0465-2876-F20F-36C2BF30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Teaching You What I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735C1-3AA2-6745-CD21-14FED53A9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only ever seen Lu-177 (prostate) and Ra-223 (bone) here at Karmanos</a:t>
            </a:r>
          </a:p>
          <a:p>
            <a:pPr lvl="1"/>
            <a:r>
              <a:rPr lang="en-US" dirty="0" err="1"/>
              <a:t>Pluvicto</a:t>
            </a:r>
            <a:endParaRPr lang="en-US" dirty="0"/>
          </a:p>
          <a:p>
            <a:pPr lvl="1"/>
            <a:r>
              <a:rPr lang="en-US" dirty="0" err="1"/>
              <a:t>Lutathera</a:t>
            </a:r>
            <a:endParaRPr lang="en-US" dirty="0"/>
          </a:p>
          <a:p>
            <a:pPr lvl="1"/>
            <a:r>
              <a:rPr lang="en-US" dirty="0" err="1"/>
              <a:t>Xofigo</a:t>
            </a:r>
            <a:endParaRPr lang="en-US" dirty="0"/>
          </a:p>
          <a:p>
            <a:r>
              <a:rPr lang="en-US" dirty="0"/>
              <a:t>I watched a student lecture on Y-90 microspheres (Andrew Lucas!)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9FA16-8B2C-88BC-0769-595B9C8DA266}"/>
              </a:ext>
            </a:extLst>
          </p:cNvPr>
          <p:cNvSpPr/>
          <p:nvPr/>
        </p:nvSpPr>
        <p:spPr>
          <a:xfrm>
            <a:off x="700635" y="2726093"/>
            <a:ext cx="11192257" cy="1154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B6D78-17F2-D6AB-3E9C-D45D153746FA}"/>
              </a:ext>
            </a:extLst>
          </p:cNvPr>
          <p:cNvSpPr/>
          <p:nvPr/>
        </p:nvSpPr>
        <p:spPr>
          <a:xfrm>
            <a:off x="700635" y="3880884"/>
            <a:ext cx="11192257" cy="1154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D7CC-63F2-C970-0A55-3219BC96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LutaThera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7DC8A2-533D-E74A-9332-549AAAF59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9901" y="222157"/>
            <a:ext cx="2902099" cy="3626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8E8B3-1E0B-0177-62B3-D54155E7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341488"/>
            <a:ext cx="4157215" cy="1385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13485-986D-B70D-EC0D-4F0521FD8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5" y="2035175"/>
            <a:ext cx="6062398" cy="3265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A6558-1364-0015-072D-283DF9D79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988" y="4240358"/>
            <a:ext cx="5226319" cy="2121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FBCC8-FD0D-5B81-AE90-14DD5D8D0EAB}"/>
              </a:ext>
            </a:extLst>
          </p:cNvPr>
          <p:cNvSpPr txBox="1"/>
          <p:nvPr/>
        </p:nvSpPr>
        <p:spPr>
          <a:xfrm>
            <a:off x="700635" y="1573510"/>
            <a:ext cx="238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(Lu-DOTA-TATE)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36AB4-E9BB-C66B-413E-D292CED8E01E}"/>
              </a:ext>
            </a:extLst>
          </p:cNvPr>
          <p:cNvSpPr/>
          <p:nvPr/>
        </p:nvSpPr>
        <p:spPr>
          <a:xfrm>
            <a:off x="9289901" y="222157"/>
            <a:ext cx="2791406" cy="3765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FD74D-1817-9A51-BFC9-BB2D56BC28FE}"/>
              </a:ext>
            </a:extLst>
          </p:cNvPr>
          <p:cNvSpPr/>
          <p:nvPr/>
        </p:nvSpPr>
        <p:spPr>
          <a:xfrm>
            <a:off x="4699053" y="152649"/>
            <a:ext cx="4131762" cy="1574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80A7EA-00D3-C95B-9002-CC7B64F6F224}"/>
              </a:ext>
            </a:extLst>
          </p:cNvPr>
          <p:cNvSpPr/>
          <p:nvPr/>
        </p:nvSpPr>
        <p:spPr>
          <a:xfrm>
            <a:off x="6854988" y="4176048"/>
            <a:ext cx="5226318" cy="2185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38A0F2-15B8-558E-5232-B78778304332}"/>
              </a:ext>
            </a:extLst>
          </p:cNvPr>
          <p:cNvSpPr/>
          <p:nvPr/>
        </p:nvSpPr>
        <p:spPr>
          <a:xfrm>
            <a:off x="256085" y="2221992"/>
            <a:ext cx="6288647" cy="311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1C46-976F-FB20-B721-84906436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Lutathera</a:t>
            </a:r>
            <a:r>
              <a:rPr lang="en-US" dirty="0">
                <a:latin typeface="Gill Sans MT" panose="020B0502020104020203" pitchFamily="34" charset="0"/>
              </a:rPr>
              <a:t>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8722C-55CB-48A0-65D4-C47BACAA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5" y="1891232"/>
            <a:ext cx="4521432" cy="31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74564-E979-69EA-7790-7ADF2A21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79" t="6282" r="6124" b="8879"/>
          <a:stretch>
            <a:fillRect/>
          </a:stretch>
        </p:blipFill>
        <p:spPr>
          <a:xfrm>
            <a:off x="700635" y="2241586"/>
            <a:ext cx="4517713" cy="3122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7719E5-2E24-4A5E-A001-1EFC7884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69" y="1891232"/>
            <a:ext cx="6355567" cy="311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39FCDF-3A57-0FB0-2B12-A381BAD4B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197" y="3198824"/>
            <a:ext cx="6638140" cy="2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2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4F9FC-EA9E-B232-ADDA-76A2FFAB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99" y="1263538"/>
            <a:ext cx="3606985" cy="4330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3E581-508B-7B1C-0252-0588D1B6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9" y="1139706"/>
            <a:ext cx="7988711" cy="4578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20CD07-44E1-0E64-EB61-964EADE01132}"/>
              </a:ext>
            </a:extLst>
          </p:cNvPr>
          <p:cNvSpPr/>
          <p:nvPr/>
        </p:nvSpPr>
        <p:spPr>
          <a:xfrm>
            <a:off x="8401798" y="1263538"/>
            <a:ext cx="3679507" cy="509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808F523A-495D-FA1C-5F39-3905F31C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98" b="39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AA6C1-B5DD-3109-2D42-6E2C02B43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Gill Sans MT" panose="020B0502020104020203" pitchFamily="34" charset="0"/>
              </a:rPr>
              <a:t>Review of Rad Protection and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E4905-3D5F-2491-5228-918884ECC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ill Sans MT" panose="020B0502020104020203" pitchFamily="34" charset="0"/>
              </a:rPr>
              <a:t>So safe, so cool!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915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9FC0-96A1-5A56-A27F-56639868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Pluvicto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4135C-7228-298B-3537-B2391B72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1376" y="0"/>
            <a:ext cx="5340624" cy="185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4430E-DAE9-E151-AEA2-F1093A01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1" y="2221992"/>
            <a:ext cx="5886753" cy="215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0BF06-7B82-7A10-0E23-747AE8994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04" y="2043629"/>
            <a:ext cx="5981896" cy="2770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77D00-7309-E8C9-87BB-9CA81D4F5ED9}"/>
              </a:ext>
            </a:extLst>
          </p:cNvPr>
          <p:cNvSpPr txBox="1"/>
          <p:nvPr/>
        </p:nvSpPr>
        <p:spPr>
          <a:xfrm>
            <a:off x="700635" y="4720728"/>
            <a:ext cx="499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ill Sans MT" panose="020B0502020104020203" pitchFamily="34" charset="0"/>
              </a:rPr>
              <a:t>Timline</a:t>
            </a:r>
            <a:r>
              <a:rPr lang="en-US" dirty="0">
                <a:latin typeface="Gill Sans MT" panose="020B0502020104020203" pitchFamily="34" charset="0"/>
              </a:rPr>
              <a:t>:</a:t>
            </a:r>
          </a:p>
          <a:p>
            <a:r>
              <a:rPr lang="en-US" dirty="0">
                <a:latin typeface="Gill Sans MT" panose="020B0502020104020203" pitchFamily="34" charset="0"/>
              </a:rPr>
              <a:t>THERE IS NONE! HAH</a:t>
            </a:r>
          </a:p>
          <a:p>
            <a:r>
              <a:rPr lang="en-US" dirty="0">
                <a:latin typeface="Gill Sans MT" panose="020B0502020104020203" pitchFamily="34" charset="0"/>
              </a:rPr>
              <a:t>1 min push at Karmanos, no other medications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DE8DA-C79A-58BF-6DB3-A7575006F91B}"/>
              </a:ext>
            </a:extLst>
          </p:cNvPr>
          <p:cNvSpPr txBox="1"/>
          <p:nvPr/>
        </p:nvSpPr>
        <p:spPr>
          <a:xfrm>
            <a:off x="700635" y="1590514"/>
            <a:ext cx="609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(Lu-PSMA-617)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9DBD2-389F-88C4-6984-ACDC72318517}"/>
              </a:ext>
            </a:extLst>
          </p:cNvPr>
          <p:cNvSpPr/>
          <p:nvPr/>
        </p:nvSpPr>
        <p:spPr>
          <a:xfrm>
            <a:off x="6698512" y="0"/>
            <a:ext cx="5493488" cy="185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B2B82-9F41-F6ED-4149-E3F222E9E44A}"/>
              </a:ext>
            </a:extLst>
          </p:cNvPr>
          <p:cNvSpPr/>
          <p:nvPr/>
        </p:nvSpPr>
        <p:spPr>
          <a:xfrm>
            <a:off x="458193" y="4528839"/>
            <a:ext cx="5226318" cy="2230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A6CE6-3379-72C3-3ECA-9362BE61F6EB}"/>
              </a:ext>
            </a:extLst>
          </p:cNvPr>
          <p:cNvSpPr/>
          <p:nvPr/>
        </p:nvSpPr>
        <p:spPr>
          <a:xfrm>
            <a:off x="183686" y="2173707"/>
            <a:ext cx="6026418" cy="2230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AA446F-3F63-D6ED-F227-3154BF664498}"/>
              </a:ext>
            </a:extLst>
          </p:cNvPr>
          <p:cNvSpPr/>
          <p:nvPr/>
        </p:nvSpPr>
        <p:spPr>
          <a:xfrm>
            <a:off x="6210103" y="1975823"/>
            <a:ext cx="6097835" cy="283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C7390-879A-4260-0091-F1EF7D01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61" y="1"/>
            <a:ext cx="7836678" cy="6857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FE25F3-9DB2-9674-BB90-B63528B1DF27}"/>
              </a:ext>
            </a:extLst>
          </p:cNvPr>
          <p:cNvSpPr/>
          <p:nvPr/>
        </p:nvSpPr>
        <p:spPr>
          <a:xfrm>
            <a:off x="2177662" y="2955852"/>
            <a:ext cx="8167818" cy="2083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EA50EF-9640-4DF4-BD4D-DC3B7CF4BD28}"/>
              </a:ext>
            </a:extLst>
          </p:cNvPr>
          <p:cNvSpPr/>
          <p:nvPr/>
        </p:nvSpPr>
        <p:spPr>
          <a:xfrm>
            <a:off x="2177662" y="5039834"/>
            <a:ext cx="8167818" cy="2083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2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F2C37-D405-FBE4-77AB-82208902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7" y="374574"/>
            <a:ext cx="12201014" cy="61088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DECE4-7B6B-4D5F-5E2B-83D25B55F271}"/>
              </a:ext>
            </a:extLst>
          </p:cNvPr>
          <p:cNvSpPr/>
          <p:nvPr/>
        </p:nvSpPr>
        <p:spPr>
          <a:xfrm>
            <a:off x="200007" y="4399444"/>
            <a:ext cx="2564458" cy="810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D874C7-785F-6AD5-6C79-401F9ED52986}"/>
              </a:ext>
            </a:extLst>
          </p:cNvPr>
          <p:cNvSpPr/>
          <p:nvPr/>
        </p:nvSpPr>
        <p:spPr>
          <a:xfrm>
            <a:off x="200007" y="5441435"/>
            <a:ext cx="2564458" cy="810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469C91-F113-D4CE-1ADD-9F662499A738}"/>
              </a:ext>
            </a:extLst>
          </p:cNvPr>
          <p:cNvSpPr/>
          <p:nvPr/>
        </p:nvSpPr>
        <p:spPr>
          <a:xfrm>
            <a:off x="9507039" y="1904337"/>
            <a:ext cx="2564458" cy="1349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22E32-60FA-1562-0F53-40F227767E16}"/>
              </a:ext>
            </a:extLst>
          </p:cNvPr>
          <p:cNvSpPr/>
          <p:nvPr/>
        </p:nvSpPr>
        <p:spPr>
          <a:xfrm>
            <a:off x="9507039" y="3429000"/>
            <a:ext cx="2564458" cy="970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0287D-03F9-9763-C382-EB23066493A8}"/>
              </a:ext>
            </a:extLst>
          </p:cNvPr>
          <p:cNvSpPr/>
          <p:nvPr/>
        </p:nvSpPr>
        <p:spPr>
          <a:xfrm>
            <a:off x="9507039" y="4574881"/>
            <a:ext cx="2564458" cy="810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3EE7-FC2E-5FBE-5F3E-00785BB3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Xofigo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3A7B6-702F-0BD2-D2F2-7B15FA85BFEB}"/>
              </a:ext>
            </a:extLst>
          </p:cNvPr>
          <p:cNvSpPr txBox="1"/>
          <p:nvPr/>
        </p:nvSpPr>
        <p:spPr>
          <a:xfrm>
            <a:off x="700635" y="1649642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</a:rPr>
              <a:t>(Ra-Cl</a:t>
            </a:r>
            <a:r>
              <a:rPr lang="en-US" sz="1800" baseline="-25000" dirty="0">
                <a:latin typeface="Gill Sans MT" panose="020B0502020104020203" pitchFamily="34" charset="0"/>
              </a:rPr>
              <a:t>2</a:t>
            </a:r>
            <a:r>
              <a:rPr lang="en-US" sz="1800" dirty="0">
                <a:latin typeface="Gill Sans MT" panose="020B0502020104020203" pitchFamily="34" charset="0"/>
              </a:rPr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1CAF0-48C2-E64A-06C7-AE722667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39" y="3161840"/>
            <a:ext cx="7713820" cy="3600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FE0AC-D0BE-C702-A0B1-201D2B17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43" y="2394918"/>
            <a:ext cx="7713820" cy="562316"/>
          </a:xfrm>
          <a:prstGeom prst="rect">
            <a:avLst/>
          </a:prstGeom>
        </p:spPr>
      </p:pic>
      <p:pic>
        <p:nvPicPr>
          <p:cNvPr id="11" name="Picture 10" descr="A bottle of solution next to a small white container&#10;&#10;AI-generated content may be incorrect.">
            <a:extLst>
              <a:ext uri="{FF2B5EF4-FFF2-40B4-BE49-F238E27FC236}">
                <a16:creationId xmlns:a16="http://schemas.microsoft.com/office/drawing/2014/main" id="{1D14CC72-385D-2104-14A0-63ACCF444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" y="2221992"/>
            <a:ext cx="3776696" cy="4400240"/>
          </a:xfrm>
          <a:prstGeom prst="rect">
            <a:avLst/>
          </a:prstGeom>
        </p:spPr>
      </p:pic>
      <p:pic>
        <p:nvPicPr>
          <p:cNvPr id="13" name="Picture 12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048F7D6B-34B1-B3FF-CD4E-F4E6B7E74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22" y="2353"/>
            <a:ext cx="7014034" cy="23925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598450-437F-879F-4AB7-EE538B37617C}"/>
              </a:ext>
            </a:extLst>
          </p:cNvPr>
          <p:cNvSpPr/>
          <p:nvPr/>
        </p:nvSpPr>
        <p:spPr>
          <a:xfrm>
            <a:off x="46324" y="2221992"/>
            <a:ext cx="3968297" cy="4540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4A1FE-7D90-574F-80C9-2B3A40AFF5B5}"/>
              </a:ext>
            </a:extLst>
          </p:cNvPr>
          <p:cNvSpPr/>
          <p:nvPr/>
        </p:nvSpPr>
        <p:spPr>
          <a:xfrm>
            <a:off x="4376938" y="3206348"/>
            <a:ext cx="7815061" cy="3651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903BBC-1A7C-FF64-D4C3-BD43B0B662D6}"/>
              </a:ext>
            </a:extLst>
          </p:cNvPr>
          <p:cNvSpPr/>
          <p:nvPr/>
        </p:nvSpPr>
        <p:spPr>
          <a:xfrm>
            <a:off x="4257841" y="2395839"/>
            <a:ext cx="7832917" cy="810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8F693-ED9E-4CB5-EADD-7AC4D2C5AA08}"/>
              </a:ext>
            </a:extLst>
          </p:cNvPr>
          <p:cNvSpPr/>
          <p:nvPr/>
        </p:nvSpPr>
        <p:spPr>
          <a:xfrm>
            <a:off x="4014621" y="-20666"/>
            <a:ext cx="7257254" cy="2415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F9549-E2DB-432C-BAB3-42140FF5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0" y="549126"/>
            <a:ext cx="6096313" cy="5759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9A446-84DE-5489-3591-76E517307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77" y="580877"/>
            <a:ext cx="5512083" cy="5696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BC751-D1BA-67BA-293D-40804D031647}"/>
              </a:ext>
            </a:extLst>
          </p:cNvPr>
          <p:cNvSpPr/>
          <p:nvPr/>
        </p:nvSpPr>
        <p:spPr>
          <a:xfrm>
            <a:off x="0" y="2219769"/>
            <a:ext cx="6368902" cy="134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50A75-ABC8-F337-A6D4-8966A1C22FCA}"/>
              </a:ext>
            </a:extLst>
          </p:cNvPr>
          <p:cNvSpPr/>
          <p:nvPr/>
        </p:nvSpPr>
        <p:spPr>
          <a:xfrm>
            <a:off x="146075" y="3561907"/>
            <a:ext cx="6368902" cy="1373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18FBC-9AF1-E506-825E-A26C33AB4FB9}"/>
              </a:ext>
            </a:extLst>
          </p:cNvPr>
          <p:cNvSpPr/>
          <p:nvPr/>
        </p:nvSpPr>
        <p:spPr>
          <a:xfrm>
            <a:off x="146075" y="4934779"/>
            <a:ext cx="6368902" cy="148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5DE14-EC0C-79B7-DC18-48D870C225ED}"/>
              </a:ext>
            </a:extLst>
          </p:cNvPr>
          <p:cNvSpPr/>
          <p:nvPr/>
        </p:nvSpPr>
        <p:spPr>
          <a:xfrm>
            <a:off x="6368902" y="549125"/>
            <a:ext cx="6368902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A8006-3179-AA23-A988-12BCF595B7B1}"/>
              </a:ext>
            </a:extLst>
          </p:cNvPr>
          <p:cNvSpPr/>
          <p:nvPr/>
        </p:nvSpPr>
        <p:spPr>
          <a:xfrm>
            <a:off x="6514977" y="1982373"/>
            <a:ext cx="6368902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FB9978-FFD1-7D9D-7A29-E99A710A930D}"/>
              </a:ext>
            </a:extLst>
          </p:cNvPr>
          <p:cNvSpPr/>
          <p:nvPr/>
        </p:nvSpPr>
        <p:spPr>
          <a:xfrm>
            <a:off x="6514977" y="3413122"/>
            <a:ext cx="6368902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4F777-9858-BAD7-0169-2767E3BF05D3}"/>
              </a:ext>
            </a:extLst>
          </p:cNvPr>
          <p:cNvSpPr/>
          <p:nvPr/>
        </p:nvSpPr>
        <p:spPr>
          <a:xfrm>
            <a:off x="6514977" y="4843871"/>
            <a:ext cx="6368902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2FF9-322F-6921-3AFB-8AFBD833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Y-90 Microspheres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E819-ED44-C165-752D-CA953253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BFB2F-D72F-0A41-7154-DDC4CD6F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7" y="1897902"/>
            <a:ext cx="6902805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7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59AD9-6581-9B06-D51C-AEA5A099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5,700+ Liver Cartoon Stock Photos, Pictures &amp; Royalty-Free Images - iStock">
            <a:extLst>
              <a:ext uri="{FF2B5EF4-FFF2-40B4-BE49-F238E27FC236}">
                <a16:creationId xmlns:a16="http://schemas.microsoft.com/office/drawing/2014/main" id="{E5F34597-A46A-2EF5-06A6-FAA17558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68" y="432455"/>
            <a:ext cx="7688826" cy="598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14F0EC-7154-C1C5-E9C5-BE6F17123E50}"/>
              </a:ext>
            </a:extLst>
          </p:cNvPr>
          <p:cNvSpPr/>
          <p:nvPr/>
        </p:nvSpPr>
        <p:spPr>
          <a:xfrm>
            <a:off x="0" y="6302829"/>
            <a:ext cx="12192000" cy="555171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04CA-D6E1-B6EE-66B3-C73EBDE7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878" y="6412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AC6C0-ADC3-46A3-AB39-1669EB4A878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7591D2-53BB-55B6-2937-A548CD52B518}"/>
              </a:ext>
            </a:extLst>
          </p:cNvPr>
          <p:cNvSpPr/>
          <p:nvPr/>
        </p:nvSpPr>
        <p:spPr>
          <a:xfrm>
            <a:off x="0" y="-540"/>
            <a:ext cx="12213772" cy="133890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logo of a shield">
            <a:extLst>
              <a:ext uri="{FF2B5EF4-FFF2-40B4-BE49-F238E27FC236}">
                <a16:creationId xmlns:a16="http://schemas.microsoft.com/office/drawing/2014/main" id="{3C5F5E48-A3AA-5AB7-E724-949C0BB0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" y="6345664"/>
            <a:ext cx="489997" cy="46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5F82C-6C32-2402-7C8B-96DDDE02E36C}"/>
              </a:ext>
            </a:extLst>
          </p:cNvPr>
          <p:cNvSpPr txBox="1"/>
          <p:nvPr/>
        </p:nvSpPr>
        <p:spPr>
          <a:xfrm>
            <a:off x="650809" y="6302829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DotumChe" panose="020B0503020000020004" pitchFamily="49" charset="-127"/>
                <a:cs typeface="Arial" panose="020B0604020202020204" pitchFamily="34" charset="0"/>
              </a:rPr>
              <a:t>Wayne State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School of Medicine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06EBC-4D42-3353-ADC1-AEEDE562E6A4}"/>
              </a:ext>
            </a:extLst>
          </p:cNvPr>
          <p:cNvSpPr/>
          <p:nvPr/>
        </p:nvSpPr>
        <p:spPr>
          <a:xfrm>
            <a:off x="325404" y="1207230"/>
            <a:ext cx="5885615" cy="45719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D18CA-0FB4-B426-9F98-00B18F41E4EA}"/>
              </a:ext>
            </a:extLst>
          </p:cNvPr>
          <p:cNvSpPr txBox="1"/>
          <p:nvPr/>
        </p:nvSpPr>
        <p:spPr>
          <a:xfrm>
            <a:off x="382555" y="499344"/>
            <a:ext cx="5828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7F6E4-27BD-0B2E-859F-F65B059EA1DB}"/>
              </a:ext>
            </a:extLst>
          </p:cNvPr>
          <p:cNvSpPr txBox="1"/>
          <p:nvPr/>
        </p:nvSpPr>
        <p:spPr>
          <a:xfrm>
            <a:off x="570404" y="1722308"/>
            <a:ext cx="421936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Tumors /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mets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initially supplied by the portal v.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Their size compresses the veins, destroying 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Angiogenic factors signaled in hepatic artery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New, leaky hepatic vessels sprout around tumors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4755C85-B4AE-5EF0-C51E-2CA2D1EC1A30}"/>
              </a:ext>
            </a:extLst>
          </p:cNvPr>
          <p:cNvSpPr/>
          <p:nvPr/>
        </p:nvSpPr>
        <p:spPr>
          <a:xfrm rot="16200000">
            <a:off x="6260777" y="3590601"/>
            <a:ext cx="2330249" cy="112889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21502F0-2FFF-67E8-8318-A8D09EDB9EA8}"/>
              </a:ext>
            </a:extLst>
          </p:cNvPr>
          <p:cNvSpPr/>
          <p:nvPr/>
        </p:nvSpPr>
        <p:spPr>
          <a:xfrm rot="16200000">
            <a:off x="8237424" y="3603300"/>
            <a:ext cx="2330248" cy="1128897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0CC0E-E888-702F-117A-1B4D94F1AADE}"/>
              </a:ext>
            </a:extLst>
          </p:cNvPr>
          <p:cNvSpPr txBox="1"/>
          <p:nvPr/>
        </p:nvSpPr>
        <p:spPr>
          <a:xfrm>
            <a:off x="8677056" y="5455851"/>
            <a:ext cx="17011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Hepatic 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95ED6-364F-D596-0DA5-5CEDA2CD5BEA}"/>
              </a:ext>
            </a:extLst>
          </p:cNvPr>
          <p:cNvSpPr txBox="1"/>
          <p:nvPr/>
        </p:nvSpPr>
        <p:spPr>
          <a:xfrm>
            <a:off x="6733339" y="5455851"/>
            <a:ext cx="13851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Portal V.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3C5716-5986-D897-9C24-F24BD86BD6FD}"/>
              </a:ext>
            </a:extLst>
          </p:cNvPr>
          <p:cNvSpPr/>
          <p:nvPr/>
        </p:nvSpPr>
        <p:spPr>
          <a:xfrm>
            <a:off x="8677056" y="2129815"/>
            <a:ext cx="1362858" cy="8010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23DECC-43D3-6948-10BD-2E7CBDEDAFD1}"/>
              </a:ext>
            </a:extLst>
          </p:cNvPr>
          <p:cNvSpPr/>
          <p:nvPr/>
        </p:nvSpPr>
        <p:spPr>
          <a:xfrm>
            <a:off x="6302479" y="2053152"/>
            <a:ext cx="2072234" cy="8010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529C0-634F-7F9A-9416-4A06872CE87D}"/>
              </a:ext>
            </a:extLst>
          </p:cNvPr>
          <p:cNvSpPr txBox="1"/>
          <p:nvPr/>
        </p:nvSpPr>
        <p:spPr>
          <a:xfrm>
            <a:off x="6384866" y="2213007"/>
            <a:ext cx="20722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Parenchyma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07384-62CA-B209-18C2-E041ED4F0FEC}"/>
              </a:ext>
            </a:extLst>
          </p:cNvPr>
          <p:cNvSpPr txBox="1"/>
          <p:nvPr/>
        </p:nvSpPr>
        <p:spPr>
          <a:xfrm>
            <a:off x="8831098" y="2283169"/>
            <a:ext cx="11095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Tumor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630369C-2FF4-0BC7-4DBD-2E928DF01723}"/>
              </a:ext>
            </a:extLst>
          </p:cNvPr>
          <p:cNvSpPr/>
          <p:nvPr/>
        </p:nvSpPr>
        <p:spPr>
          <a:xfrm rot="16722628">
            <a:off x="8973250" y="1188846"/>
            <a:ext cx="1088275" cy="307399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63DECE8-096C-34AD-94C6-7901D57E7D99}"/>
              </a:ext>
            </a:extLst>
          </p:cNvPr>
          <p:cNvSpPr/>
          <p:nvPr/>
        </p:nvSpPr>
        <p:spPr>
          <a:xfrm rot="17650831">
            <a:off x="10073844" y="1391449"/>
            <a:ext cx="1088275" cy="307399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B96077B-8484-1736-0823-E32CC2C9F0D0}"/>
              </a:ext>
            </a:extLst>
          </p:cNvPr>
          <p:cNvSpPr/>
          <p:nvPr/>
        </p:nvSpPr>
        <p:spPr>
          <a:xfrm rot="21035930">
            <a:off x="11038601" y="2119612"/>
            <a:ext cx="1088275" cy="307399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CDB48C7-9554-5C88-E623-E54D469572ED}"/>
              </a:ext>
            </a:extLst>
          </p:cNvPr>
          <p:cNvSpPr/>
          <p:nvPr/>
        </p:nvSpPr>
        <p:spPr>
          <a:xfrm rot="2431391">
            <a:off x="10476666" y="3209192"/>
            <a:ext cx="1088275" cy="307399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9DB41F-D2DB-A4F8-3199-B185A9E219EE}"/>
              </a:ext>
            </a:extLst>
          </p:cNvPr>
          <p:cNvSpPr/>
          <p:nvPr/>
        </p:nvSpPr>
        <p:spPr>
          <a:xfrm>
            <a:off x="9334169" y="4628464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6E4463-74EF-6D02-527E-16B9D31A5FC8}"/>
              </a:ext>
            </a:extLst>
          </p:cNvPr>
          <p:cNvSpPr/>
          <p:nvPr/>
        </p:nvSpPr>
        <p:spPr>
          <a:xfrm>
            <a:off x="9486569" y="4780864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A50D21-574C-A195-2C2B-A38A75A404B5}"/>
              </a:ext>
            </a:extLst>
          </p:cNvPr>
          <p:cNvSpPr/>
          <p:nvPr/>
        </p:nvSpPr>
        <p:spPr>
          <a:xfrm>
            <a:off x="9148955" y="4707122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4CF610-E9B8-7518-E62B-F350379B74BB}"/>
              </a:ext>
            </a:extLst>
          </p:cNvPr>
          <p:cNvSpPr/>
          <p:nvPr/>
        </p:nvSpPr>
        <p:spPr>
          <a:xfrm>
            <a:off x="9301355" y="4859522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65795C-BA63-A1C8-2905-D6110266A416}"/>
              </a:ext>
            </a:extLst>
          </p:cNvPr>
          <p:cNvSpPr/>
          <p:nvPr/>
        </p:nvSpPr>
        <p:spPr>
          <a:xfrm>
            <a:off x="9453755" y="5011922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86C305-0D30-9094-C78C-767FE8A678F6}"/>
              </a:ext>
            </a:extLst>
          </p:cNvPr>
          <p:cNvSpPr/>
          <p:nvPr/>
        </p:nvSpPr>
        <p:spPr>
          <a:xfrm>
            <a:off x="9121878" y="4974216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881B50-AB25-5955-09A0-E998E716FBAE}"/>
              </a:ext>
            </a:extLst>
          </p:cNvPr>
          <p:cNvSpPr/>
          <p:nvPr/>
        </p:nvSpPr>
        <p:spPr>
          <a:xfrm>
            <a:off x="9284735" y="5094286"/>
            <a:ext cx="134061" cy="14748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EEF03-78E7-7381-85F4-951014A7AF69}"/>
              </a:ext>
            </a:extLst>
          </p:cNvPr>
          <p:cNvSpPr txBox="1"/>
          <p:nvPr/>
        </p:nvSpPr>
        <p:spPr>
          <a:xfrm>
            <a:off x="3461415" y="6367970"/>
            <a:ext cx="176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Thanks Andrew!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A313C3-B713-EACF-7D85-F3A3BABC7DA9}"/>
              </a:ext>
            </a:extLst>
          </p:cNvPr>
          <p:cNvSpPr/>
          <p:nvPr/>
        </p:nvSpPr>
        <p:spPr>
          <a:xfrm>
            <a:off x="471141" y="2845977"/>
            <a:ext cx="4219369" cy="900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89B50-DB04-CA09-0EC7-EBF51CD517C4}"/>
              </a:ext>
            </a:extLst>
          </p:cNvPr>
          <p:cNvSpPr/>
          <p:nvPr/>
        </p:nvSpPr>
        <p:spPr>
          <a:xfrm>
            <a:off x="512552" y="4145685"/>
            <a:ext cx="4108609" cy="82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0FD36D-B498-B5CB-F84A-D8F746D612BB}"/>
              </a:ext>
            </a:extLst>
          </p:cNvPr>
          <p:cNvSpPr/>
          <p:nvPr/>
        </p:nvSpPr>
        <p:spPr>
          <a:xfrm>
            <a:off x="628255" y="5288349"/>
            <a:ext cx="4219369" cy="689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2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-0.01435 0.00091 -0.02871 0.00156 -0.04306 C 0.00169 -0.04607 0.00195 -0.04885 0.00234 -0.05162 C 0.00469 -0.06505 0.00456 -0.05857 0.00807 -0.07037 C 0.00925 -0.07454 0.01016 -0.07894 0.01133 -0.08334 C 0.00964 -0.09144 0.00899 -0.10023 0.00638 -0.10764 C 0.00482 -0.1125 0.00156 -0.11505 -0.00078 -0.11898 C -0.0026 -0.12199 -0.00729 -0.12963 -0.00885 -0.13472 C -0.00963 -0.13704 -0.00989 -0.13959 -0.01042 -0.1419 C -0.00963 -0.15625 -0.00885 -0.1706 -0.00807 -0.18496 C -0.00781 -0.18889 -0.00755 -0.1926 -0.00729 -0.19653 C -0.00677 -0.20185 -0.00521 -0.21227 -0.00482 -0.21644 C -0.00312 -0.23357 -0.00325 -0.23727 -0.00247 -0.25371 C -0.00273 -0.25672 -0.00299 -0.25949 -0.00325 -0.2625 C -0.00378 -0.26713 -0.00482 -0.27176 -0.00482 -0.27662 C -0.00482 -0.29769 -0.00456 -0.2963 -0.00078 -0.30972 C -0.00026 -0.31459 0 -0.31783 0.00078 -0.32269 C 0.00104 -0.32408 0.00156 -0.32547 0.00156 -0.32685 C 0.00182 -0.33033 0.00156 -0.33357 0.00156 -0.33681 " pathEditMode="relative" ptsTypes="AAAAAAAAAAAAAAAAAA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34167 L -0.00091 -0.34167 C -0.00182 -0.34746 -0.00247 -0.35324 -0.00338 -0.35903 C -0.0039 -0.36227 -0.0052 -0.36551 -0.00494 -0.36898 C -0.00455 -0.37871 -0.00299 -0.3882 -0.00182 -0.39769 C -0.00143 -0.40046 -0.00065 -0.40324 -0.00013 -0.40625 C 0.00013 -0.40764 0.00052 -0.40903 0.00065 -0.41042 C 0.00157 -0.41875 0.00092 -0.41551 0.00235 -0.42037 " pathEditMode="relative" ptsTypes="AAAAAAAA">
                                      <p:cBhvr>
                                        <p:cTn id="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33727 L -0.00468 -0.33727 C -0.00117 -0.33935 0.00222 -0.34282 0.00599 -0.34329 C 0.0349 -0.3463 0.01381 -0.33518 0.02735 -0.34329 C 0.02826 -0.3456 0.02969 -0.34768 0.02982 -0.35046 C 0.03021 -0.35741 0.02657 -0.36574 0.02904 -0.37106 C 0.03112 -0.37546 0.05378 -0.37662 0.05534 -0.37685 C 0.05756 -0.3794 0.06003 -0.38102 0.06198 -0.38426 C 0.06433 -0.38796 0.06498 -0.39537 0.06615 -0.40023 C 0.06654 -0.40231 0.06732 -0.40417 0.06771 -0.40625 C 0.0681 -0.4081 0.06784 -0.41042 0.06862 -0.41204 C 0.07318 -0.42153 0.07266 -0.41204 0.07266 -0.41921 " pathEditMode="relative" ptsTypes="AAAAAAAAAA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32547 L 0.00625 -0.32547 C 0.01055 -0.32593 0.01536 -0.32385 0.0194 -0.32686 C 0.05859 -0.35695 0.02513 -0.33797 0.04167 -0.35764 C 0.04609 -0.36297 0.06107 -0.36181 0.06224 -0.36204 C 0.0668 -0.36112 0.07643 -0.35695 0.08203 -0.36065 C 0.08529 -0.36274 0.08802 -0.36644 0.09102 -0.36945 C 0.09323 -0.37385 0.09518 -0.37848 0.09766 -0.38264 C 0.09857 -0.38403 0.09974 -0.38473 0.10091 -0.38542 C 0.10482 -0.38774 0.10859 -0.38936 0.1125 -0.39144 C 0.11523 -0.39676 0.11771 -0.40278 0.1207 -0.40741 C 0.12487 -0.41389 0.13555 -0.40903 0.13802 -0.40903 C 0.14075 -0.4088 0.14349 -0.40903 0.14635 -0.40903 " pathEditMode="relative" ptsTypes="AAAAAAAAAAAAA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33217 L -0.00091 -0.33217 C 0.00273 -0.33032 0.00625 -0.32731 0.01015 -0.32616 C 0.03411 -0.31921 0.01627 -0.33125 0.03229 -0.31875 C 0.03281 -0.31713 0.03294 -0.31435 0.03398 -0.31412 C 0.0569 -0.30671 0.04544 -0.31921 0.05351 -0.30949 C 0.05416 -0.3081 0.05442 -0.30602 0.05534 -0.30509 C 0.06107 -0.2993 0.0612 -0.30208 0.0664 -0.30648 C 0.06953 -0.30555 0.07278 -0.30555 0.07578 -0.30347 C 0.07669 -0.30278 0.07643 -0.29861 0.07747 -0.29907 C 0.08086 -0.30046 0.08359 -0.30532 0.08685 -0.3081 C 0.09271 -0.31342 0.09192 -0.31227 0.09791 -0.31412 C 0.09909 -0.31319 0.10026 -0.31227 0.1013 -0.31111 C 0.10247 -0.30972 0.10338 -0.30717 0.10468 -0.30648 C 0.10638 -0.30578 0.10807 -0.30648 0.10989 -0.30648 " pathEditMode="relative" ptsTypes="AAAAAAAAAAAAAAA">
                                      <p:cBhvr>
                                        <p:cTn id="4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5" grpId="1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93332-D6C5-152E-A331-F59033A7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8A50E-3CB7-9751-F34F-CD9842646B76}"/>
              </a:ext>
            </a:extLst>
          </p:cNvPr>
          <p:cNvSpPr/>
          <p:nvPr/>
        </p:nvSpPr>
        <p:spPr>
          <a:xfrm>
            <a:off x="0" y="6302829"/>
            <a:ext cx="12192000" cy="555171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6359B-61E2-27B8-63FE-9ADA4A036330}"/>
              </a:ext>
            </a:extLst>
          </p:cNvPr>
          <p:cNvSpPr/>
          <p:nvPr/>
        </p:nvSpPr>
        <p:spPr>
          <a:xfrm>
            <a:off x="0" y="-540"/>
            <a:ext cx="12213772" cy="133890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logo of a shield">
            <a:extLst>
              <a:ext uri="{FF2B5EF4-FFF2-40B4-BE49-F238E27FC236}">
                <a16:creationId xmlns:a16="http://schemas.microsoft.com/office/drawing/2014/main" id="{92AE565F-C90D-E28B-175B-F6E23E06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6" y="6345664"/>
            <a:ext cx="489997" cy="46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8BB76-22A2-6D64-0818-C7EB82868060}"/>
              </a:ext>
            </a:extLst>
          </p:cNvPr>
          <p:cNvSpPr txBox="1"/>
          <p:nvPr/>
        </p:nvSpPr>
        <p:spPr>
          <a:xfrm>
            <a:off x="650809" y="6302829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DotumChe" panose="020B0503020000020004" pitchFamily="49" charset="-127"/>
                <a:cs typeface="Arial" panose="020B0604020202020204" pitchFamily="34" charset="0"/>
              </a:rPr>
              <a:t>Wayne State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School of Medicine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0BAFE-7B33-CC51-E22D-69F7F7C5A386}"/>
              </a:ext>
            </a:extLst>
          </p:cNvPr>
          <p:cNvSpPr/>
          <p:nvPr/>
        </p:nvSpPr>
        <p:spPr>
          <a:xfrm>
            <a:off x="325404" y="1207230"/>
            <a:ext cx="5885615" cy="45719"/>
          </a:xfrm>
          <a:prstGeom prst="rect">
            <a:avLst/>
          </a:prstGeom>
          <a:solidFill>
            <a:srgbClr val="115E56"/>
          </a:solidFill>
          <a:ln>
            <a:solidFill>
              <a:srgbClr val="115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E4D34-3879-5C4C-501C-75BAC8A55944}"/>
              </a:ext>
            </a:extLst>
          </p:cNvPr>
          <p:cNvSpPr txBox="1"/>
          <p:nvPr/>
        </p:nvSpPr>
        <p:spPr>
          <a:xfrm>
            <a:off x="382555" y="499344"/>
            <a:ext cx="5828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Dose Regimens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E3A01-5F64-4446-503B-21204CBDD4D6}"/>
              </a:ext>
            </a:extLst>
          </p:cNvPr>
          <p:cNvSpPr txBox="1"/>
          <p:nvPr/>
        </p:nvSpPr>
        <p:spPr>
          <a:xfrm>
            <a:off x="570403" y="1722308"/>
            <a:ext cx="9729266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Single, permanent implant (LDR)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Dose rates ~ 200 Gy / 64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hrs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3 Gy/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hr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40-80 million spheres, 300 Bq / sphere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SIRT may induce cold spots that SBRT can help: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May be delivered in 1, 3, or 5 fractions (8-16 Gy/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fx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Given either daily or every other day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“Fractionation”: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 one lobe, let it recover (4-6 weeks), then treat the other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Treat one segment, let it recover (8-12 weeks), then treat it again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68235BE-C014-D0FB-5B80-3EFEB40A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1878" y="6412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EAC6C0-ADC3-46A3-AB39-1669EB4A878B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4ED69-B4D0-9A77-E771-4C995B06156B}"/>
              </a:ext>
            </a:extLst>
          </p:cNvPr>
          <p:cNvSpPr txBox="1"/>
          <p:nvPr/>
        </p:nvSpPr>
        <p:spPr>
          <a:xfrm>
            <a:off x="3461415" y="6367970"/>
            <a:ext cx="176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Thanks Andrew!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F048E-6B51-3584-7ED3-0A79E2193F29}"/>
              </a:ext>
            </a:extLst>
          </p:cNvPr>
          <p:cNvSpPr/>
          <p:nvPr/>
        </p:nvSpPr>
        <p:spPr>
          <a:xfrm>
            <a:off x="469546" y="3283122"/>
            <a:ext cx="8123847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56DE1-ACA3-965D-E43F-8F86B4F79E7F}"/>
              </a:ext>
            </a:extLst>
          </p:cNvPr>
          <p:cNvSpPr/>
          <p:nvPr/>
        </p:nvSpPr>
        <p:spPr>
          <a:xfrm>
            <a:off x="570403" y="4678554"/>
            <a:ext cx="10048436" cy="143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20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171B1-282C-9007-865D-689E2062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46" y="1"/>
            <a:ext cx="9471908" cy="6857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85643E-ED86-F257-CE7A-7FA9800D5047}"/>
              </a:ext>
            </a:extLst>
          </p:cNvPr>
          <p:cNvSpPr/>
          <p:nvPr/>
        </p:nvSpPr>
        <p:spPr>
          <a:xfrm>
            <a:off x="1360045" y="2417255"/>
            <a:ext cx="9642251" cy="101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A8B42-605E-9005-381E-C86D6E0BB866}"/>
              </a:ext>
            </a:extLst>
          </p:cNvPr>
          <p:cNvSpPr/>
          <p:nvPr/>
        </p:nvSpPr>
        <p:spPr>
          <a:xfrm>
            <a:off x="1363772" y="3577460"/>
            <a:ext cx="9638524" cy="1515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53F2D-3D0E-03F5-C119-EEC2D723B1DB}"/>
              </a:ext>
            </a:extLst>
          </p:cNvPr>
          <p:cNvSpPr/>
          <p:nvPr/>
        </p:nvSpPr>
        <p:spPr>
          <a:xfrm>
            <a:off x="1363772" y="5416579"/>
            <a:ext cx="9468182" cy="144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83839-E5F3-4E17-ACB0-C4E2F07D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" y="391886"/>
            <a:ext cx="12103460" cy="6074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D1D2A-4F5B-6EF0-F638-66A88A59D09C}"/>
              </a:ext>
            </a:extLst>
          </p:cNvPr>
          <p:cNvSpPr/>
          <p:nvPr/>
        </p:nvSpPr>
        <p:spPr>
          <a:xfrm>
            <a:off x="349761" y="2913321"/>
            <a:ext cx="11192257" cy="166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672BA-5AAD-B8F2-1DEF-C613DCBAB0FD}"/>
              </a:ext>
            </a:extLst>
          </p:cNvPr>
          <p:cNvSpPr/>
          <p:nvPr/>
        </p:nvSpPr>
        <p:spPr>
          <a:xfrm>
            <a:off x="349761" y="4582632"/>
            <a:ext cx="11192257" cy="1883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F84D9-649B-308B-149B-7E6A048D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" y="1077687"/>
            <a:ext cx="12152528" cy="4702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EC731E-FE0E-376E-DAE3-3DB674730D6B}"/>
              </a:ext>
            </a:extLst>
          </p:cNvPr>
          <p:cNvSpPr/>
          <p:nvPr/>
        </p:nvSpPr>
        <p:spPr>
          <a:xfrm>
            <a:off x="8485112" y="2423712"/>
            <a:ext cx="2366502" cy="286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3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4E87C-1F72-E5B9-9A76-60481DC5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" y="1295400"/>
            <a:ext cx="121051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8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B4778-EF92-AD0F-7CC6-6DC64D04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" y="326571"/>
            <a:ext cx="12126790" cy="620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14B88-FE38-5A0A-1B6F-73801A48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" y="587830"/>
            <a:ext cx="12110550" cy="56823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42586E-AD9C-6284-B463-CC15038C2E42}"/>
              </a:ext>
            </a:extLst>
          </p:cNvPr>
          <p:cNvSpPr/>
          <p:nvPr/>
        </p:nvSpPr>
        <p:spPr>
          <a:xfrm>
            <a:off x="2408848" y="4076242"/>
            <a:ext cx="1865697" cy="33050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D24FB-6EA1-406B-B2AC-1AB2A455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0" y="120480"/>
            <a:ext cx="9398483" cy="66170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3C8DC7-9B5C-3DF8-5C42-B77CD54939BB}"/>
              </a:ext>
            </a:extLst>
          </p:cNvPr>
          <p:cNvSpPr/>
          <p:nvPr/>
        </p:nvSpPr>
        <p:spPr>
          <a:xfrm>
            <a:off x="279619" y="457200"/>
            <a:ext cx="11431311" cy="5551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18CD2-A8C6-3595-B0C3-67AB5879ED98}"/>
              </a:ext>
            </a:extLst>
          </p:cNvPr>
          <p:cNvSpPr txBox="1"/>
          <p:nvPr/>
        </p:nvSpPr>
        <p:spPr>
          <a:xfrm>
            <a:off x="9981649" y="503952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C/kg is SI</a:t>
            </a:r>
          </a:p>
        </p:txBody>
      </p:sp>
    </p:spTree>
    <p:extLst>
      <p:ext uri="{BB962C8B-B14F-4D97-AF65-F5344CB8AC3E}">
        <p14:creationId xmlns:p14="http://schemas.microsoft.com/office/powerpoint/2010/main" val="378060861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365</Words>
  <Application>Microsoft Office PowerPoint</Application>
  <PresentationFormat>Widescreen</PresentationFormat>
  <Paragraphs>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Calisto MT</vt:lpstr>
      <vt:lpstr>Cambria Math</vt:lpstr>
      <vt:lpstr>Gill Sans MT</vt:lpstr>
      <vt:lpstr>Univers Condensed</vt:lpstr>
      <vt:lpstr>Wingdings</vt:lpstr>
      <vt:lpstr>ChronicleVTI</vt:lpstr>
      <vt:lpstr>Office Theme</vt:lpstr>
      <vt:lpstr>Radiopharmaceutical Therapy</vt:lpstr>
      <vt:lpstr>Learning Objectives</vt:lpstr>
      <vt:lpstr>Review of Rad Protection and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Overview of Radiopharmaceutical Procedures</vt:lpstr>
      <vt:lpstr>PowerPoint Presentation</vt:lpstr>
      <vt:lpstr>PowerPoint Presentation</vt:lpstr>
      <vt:lpstr>PowerPoint Presentation</vt:lpstr>
      <vt:lpstr>Teaching You What I Know</vt:lpstr>
      <vt:lpstr>LutaThera</vt:lpstr>
      <vt:lpstr>Lutathera Methods</vt:lpstr>
      <vt:lpstr>PowerPoint Presentation</vt:lpstr>
      <vt:lpstr>Pluvicto</vt:lpstr>
      <vt:lpstr>PowerPoint Presentation</vt:lpstr>
      <vt:lpstr>PowerPoint Presentation</vt:lpstr>
      <vt:lpstr>Xofigo</vt:lpstr>
      <vt:lpstr>PowerPoint Presentation</vt:lpstr>
      <vt:lpstr>Y-90 Microspheres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2025-11-10T18:58:50Z</dcterms:created>
  <dcterms:modified xsi:type="dcterms:W3CDTF">2025-11-11T01:53:13Z</dcterms:modified>
</cp:coreProperties>
</file>